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6" r:id="rId2"/>
    <p:sldMasterId id="2147483810" r:id="rId3"/>
    <p:sldMasterId id="2147483881" r:id="rId4"/>
    <p:sldMasterId id="2147483972" r:id="rId5"/>
    <p:sldMasterId id="2147483976" r:id="rId6"/>
    <p:sldMasterId id="2147483982" r:id="rId7"/>
  </p:sldMasterIdLst>
  <p:notesMasterIdLst>
    <p:notesMasterId r:id="rId29"/>
  </p:notesMasterIdLst>
  <p:handoutMasterIdLst>
    <p:handoutMasterId r:id="rId30"/>
  </p:handoutMasterIdLst>
  <p:sldIdLst>
    <p:sldId id="320" r:id="rId8"/>
    <p:sldId id="321" r:id="rId9"/>
    <p:sldId id="358" r:id="rId10"/>
    <p:sldId id="323" r:id="rId11"/>
    <p:sldId id="324" r:id="rId12"/>
    <p:sldId id="359" r:id="rId13"/>
    <p:sldId id="360" r:id="rId14"/>
    <p:sldId id="361" r:id="rId15"/>
    <p:sldId id="362" r:id="rId16"/>
    <p:sldId id="363" r:id="rId17"/>
    <p:sldId id="364" r:id="rId18"/>
    <p:sldId id="366" r:id="rId19"/>
    <p:sldId id="367" r:id="rId20"/>
    <p:sldId id="368" r:id="rId21"/>
    <p:sldId id="369" r:id="rId22"/>
    <p:sldId id="370" r:id="rId23"/>
    <p:sldId id="371" r:id="rId24"/>
    <p:sldId id="372" r:id="rId25"/>
    <p:sldId id="373" r:id="rId26"/>
    <p:sldId id="402" r:id="rId27"/>
    <p:sldId id="294" r:id="rId28"/>
  </p:sldIdLst>
  <p:sldSz cx="9144000" cy="6858000" type="screen4x3"/>
  <p:notesSz cx="6799263" cy="99298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ACC5"/>
    <a:srgbClr val="3E7AFD"/>
    <a:srgbClr val="0E67AE"/>
    <a:srgbClr val="0E68AF"/>
    <a:srgbClr val="0D68B0"/>
    <a:srgbClr val="0E68B0"/>
    <a:srgbClr val="5592CE"/>
    <a:srgbClr val="FFFFFF"/>
    <a:srgbClr val="9E35FF"/>
    <a:srgbClr val="4E5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0108" autoAdjust="0"/>
  </p:normalViewPr>
  <p:slideViewPr>
    <p:cSldViewPr snapToGrid="0">
      <p:cViewPr varScale="1">
        <p:scale>
          <a:sx n="67" d="100"/>
          <a:sy n="67" d="100"/>
        </p:scale>
        <p:origin x="77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dirty="0" err="1"/>
              <a:t>Gemtek</a:t>
            </a:r>
            <a:r>
              <a:rPr lang="en-US" sz="2000" dirty="0"/>
              <a:t> Revenues</a:t>
            </a:r>
            <a:endParaRPr lang="zh-TW" sz="2000"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zh-TW"/>
        </a:p>
      </c:txPr>
    </c:title>
    <c:autoTitleDeleted val="0"/>
    <c:plotArea>
      <c:layout/>
      <c:barChart>
        <c:barDir val="col"/>
        <c:grouping val="stacked"/>
        <c:varyColors val="0"/>
        <c:ser>
          <c:idx val="0"/>
          <c:order val="0"/>
          <c:tx>
            <c:strRef>
              <c:f>工作表1!$B$1</c:f>
              <c:strCache>
                <c:ptCount val="1"/>
                <c:pt idx="0">
                  <c:v>正文營收</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工作表1!$A$2:$A$6</c:f>
              <c:numCache>
                <c:formatCode>General</c:formatCode>
                <c:ptCount val="5"/>
                <c:pt idx="0">
                  <c:v>2014</c:v>
                </c:pt>
                <c:pt idx="1">
                  <c:v>2015</c:v>
                </c:pt>
                <c:pt idx="2">
                  <c:v>2016</c:v>
                </c:pt>
                <c:pt idx="3">
                  <c:v>2017</c:v>
                </c:pt>
                <c:pt idx="4">
                  <c:v>2018</c:v>
                </c:pt>
              </c:numCache>
            </c:numRef>
          </c:cat>
          <c:val>
            <c:numRef>
              <c:f>工作表1!$B$2:$B$6</c:f>
              <c:numCache>
                <c:formatCode>General</c:formatCode>
                <c:ptCount val="5"/>
                <c:pt idx="0">
                  <c:v>17</c:v>
                </c:pt>
                <c:pt idx="1">
                  <c:v>17</c:v>
                </c:pt>
                <c:pt idx="2">
                  <c:v>14</c:v>
                </c:pt>
                <c:pt idx="3">
                  <c:v>13</c:v>
                </c:pt>
                <c:pt idx="4">
                  <c:v>17</c:v>
                </c:pt>
              </c:numCache>
            </c:numRef>
          </c:val>
        </c:ser>
        <c:dLbls>
          <c:dLblPos val="ctr"/>
          <c:showLegendKey val="0"/>
          <c:showVal val="1"/>
          <c:showCatName val="0"/>
          <c:showSerName val="0"/>
          <c:showPercent val="0"/>
          <c:showBubbleSize val="0"/>
        </c:dLbls>
        <c:gapWidth val="150"/>
        <c:overlap val="100"/>
        <c:axId val="409611104"/>
        <c:axId val="409611496"/>
      </c:barChart>
      <c:catAx>
        <c:axId val="409611104"/>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Years</a:t>
                </a:r>
                <a:endParaRPr lang="zh-TW" sz="2000"/>
              </a:p>
            </c:rich>
          </c:tx>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zh-TW"/>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zh-TW"/>
          </a:p>
        </c:txPr>
        <c:crossAx val="409611496"/>
        <c:crosses val="autoZero"/>
        <c:auto val="1"/>
        <c:lblAlgn val="ctr"/>
        <c:lblOffset val="100"/>
        <c:noMultiLvlLbl val="0"/>
      </c:catAx>
      <c:valAx>
        <c:axId val="4096114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Billion</a:t>
                </a:r>
                <a:endParaRPr lang="zh-TW" sz="2000"/>
              </a:p>
            </c:rich>
          </c:tx>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zh-TW"/>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zh-TW"/>
          </a:p>
        </c:txPr>
        <c:crossAx val="409611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ltLang="zh-TW" sz="2000" dirty="0"/>
              <a:t>Gross </a:t>
            </a:r>
            <a:r>
              <a:rPr lang="en-US" altLang="zh-TW" sz="2000" dirty="0" smtClean="0"/>
              <a:t>Profit Margin</a:t>
            </a:r>
            <a:endParaRPr lang="en-US" altLang="zh-TW" sz="2000"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zh-TW"/>
        </a:p>
      </c:txPr>
    </c:title>
    <c:autoTitleDeleted val="0"/>
    <c:plotArea>
      <c:layout/>
      <c:lineChart>
        <c:grouping val="standard"/>
        <c:varyColors val="0"/>
        <c:ser>
          <c:idx val="0"/>
          <c:order val="0"/>
          <c:tx>
            <c:strRef>
              <c:f>工作表1!$B$1</c:f>
              <c:strCache>
                <c:ptCount val="1"/>
                <c:pt idx="0">
                  <c:v>Gross Margin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工作表1!$A$2:$A$4</c:f>
              <c:strCache>
                <c:ptCount val="3"/>
                <c:pt idx="0">
                  <c:v>Q1</c:v>
                </c:pt>
                <c:pt idx="1">
                  <c:v>Q2</c:v>
                </c:pt>
                <c:pt idx="2">
                  <c:v>Q3</c:v>
                </c:pt>
              </c:strCache>
            </c:strRef>
          </c:cat>
          <c:val>
            <c:numRef>
              <c:f>工作表1!$B$2:$B$4</c:f>
              <c:numCache>
                <c:formatCode>General</c:formatCode>
                <c:ptCount val="3"/>
                <c:pt idx="0">
                  <c:v>8</c:v>
                </c:pt>
                <c:pt idx="1">
                  <c:v>10</c:v>
                </c:pt>
                <c:pt idx="2">
                  <c:v>11</c:v>
                </c:pt>
              </c:numCache>
            </c:numRef>
          </c:val>
          <c:smooth val="0"/>
        </c:ser>
        <c:dLbls>
          <c:dLblPos val="t"/>
          <c:showLegendKey val="0"/>
          <c:showVal val="1"/>
          <c:showCatName val="0"/>
          <c:showSerName val="0"/>
          <c:showPercent val="0"/>
          <c:showBubbleSize val="0"/>
        </c:dLbls>
        <c:marker val="1"/>
        <c:smooth val="0"/>
        <c:axId val="409612280"/>
        <c:axId val="420091992"/>
      </c:lineChart>
      <c:catAx>
        <c:axId val="409612280"/>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ltLang="zh-TW" dirty="0" smtClean="0"/>
                  <a:t>Each</a:t>
                </a:r>
                <a:r>
                  <a:rPr lang="en-US" altLang="zh-TW" baseline="0" dirty="0" smtClean="0"/>
                  <a:t> Quarter</a:t>
                </a:r>
                <a:endParaRPr lang="zh-TW" altLang="en-US" dirty="0"/>
              </a:p>
            </c:rich>
          </c:tx>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zh-TW"/>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crossAx val="420091992"/>
        <c:crosses val="autoZero"/>
        <c:auto val="1"/>
        <c:lblAlgn val="ctr"/>
        <c:lblOffset val="100"/>
        <c:noMultiLvlLbl val="0"/>
      </c:catAx>
      <c:valAx>
        <c:axId val="420091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ltLang="zh-TW" sz="2000" dirty="0" smtClean="0"/>
                  <a:t>%</a:t>
                </a:r>
                <a:r>
                  <a:rPr lang="en-US" altLang="zh-TW" sz="2000" baseline="0" dirty="0" smtClean="0"/>
                  <a:t> percent</a:t>
                </a:r>
                <a:endParaRPr lang="zh-TW" altLang="en-US" sz="2000" dirty="0"/>
              </a:p>
            </c:rich>
          </c:tx>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zh-TW"/>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crossAx val="40961228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mn-lt"/>
                <a:ea typeface="+mn-ea"/>
                <a:cs typeface="+mn-cs"/>
              </a:defRPr>
            </a:pPr>
            <a:endParaRPr lang="zh-TW"/>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Lbls>
            <c:dLbl>
              <c:idx val="0"/>
              <c:layout>
                <c:manualLayout>
                  <c:x val="-7.6017578083952667E-2"/>
                  <c:y val="1.0307212657586974E-7"/>
                </c:manualLayout>
              </c:layout>
              <c:tx>
                <c:rich>
                  <a:bodyPr/>
                  <a:lstStyle/>
                  <a:p>
                    <a:r>
                      <a:rPr lang="zh-TW" altLang="en-US" b="1" baseline="0" dirty="0" smtClean="0">
                        <a:solidFill>
                          <a:schemeClr val="tx1"/>
                        </a:solidFill>
                      </a:rPr>
                      <a:t>電信基礎建設</a:t>
                    </a:r>
                    <a:r>
                      <a:rPr lang="zh-TW" altLang="en-US" b="1" baseline="0" dirty="0">
                        <a:solidFill>
                          <a:schemeClr val="tx1"/>
                        </a:solidFill>
                      </a:rPr>
                      <a:t>
</a:t>
                    </a:r>
                    <a:r>
                      <a:rPr lang="en-US" altLang="zh-TW" b="1" baseline="0" dirty="0" smtClean="0">
                        <a:solidFill>
                          <a:schemeClr val="tx1"/>
                        </a:solidFill>
                      </a:rPr>
                      <a:t>10%-15%</a:t>
                    </a:r>
                  </a:p>
                </c:rich>
              </c:tx>
              <c:dLblPos val="bestFit"/>
              <c:showLegendKey val="0"/>
              <c:showVal val="0"/>
              <c:showCatName val="1"/>
              <c:showSerName val="0"/>
              <c:showPercent val="1"/>
              <c:showBubbleSize val="0"/>
              <c:extLst>
                <c:ext xmlns:c15="http://schemas.microsoft.com/office/drawing/2012/chart" uri="{CE6537A1-D6FC-4f65-9D91-7224C49458BB}">
                  <c15:layout>
                    <c:manualLayout>
                      <c:w val="0.41985927080885721"/>
                      <c:h val="0.18044795970786884"/>
                    </c:manualLayout>
                  </c15:layout>
                </c:ext>
              </c:extLst>
            </c:dLbl>
            <c:dLbl>
              <c:idx val="1"/>
              <c:layout>
                <c:manualLayout>
                  <c:x val="0"/>
                  <c:y val="0.14660989591364371"/>
                </c:manualLayout>
              </c:layout>
              <c:tx>
                <c:rich>
                  <a:bodyPr/>
                  <a:lstStyle/>
                  <a:p>
                    <a:r>
                      <a:rPr lang="zh-TW" altLang="en-US" b="1" baseline="0" dirty="0" smtClean="0">
                        <a:solidFill>
                          <a:schemeClr val="tx1"/>
                        </a:solidFill>
                      </a:rPr>
                      <a:t>整合型產品</a:t>
                    </a:r>
                    <a:endParaRPr lang="zh-TW" altLang="en-US" b="1" baseline="0" dirty="0" smtClean="0">
                      <a:solidFill>
                        <a:schemeClr val="tx1"/>
                      </a:solidFill>
                    </a:endParaRPr>
                  </a:p>
                  <a:p>
                    <a:r>
                      <a:rPr lang="en-US" altLang="zh-TW" b="1" baseline="0" dirty="0" smtClean="0">
                        <a:solidFill>
                          <a:schemeClr val="tx1"/>
                        </a:solidFill>
                      </a:rPr>
                      <a:t>40%-45%</a:t>
                    </a:r>
                  </a:p>
                </c:rich>
              </c:tx>
              <c:dLblPos val="bestFit"/>
              <c:showLegendKey val="0"/>
              <c:showVal val="0"/>
              <c:showCatName val="1"/>
              <c:showSerName val="0"/>
              <c:showPercent val="1"/>
              <c:showBubbleSize val="0"/>
              <c:extLst>
                <c:ext xmlns:c15="http://schemas.microsoft.com/office/drawing/2012/chart" uri="{CE6537A1-D6FC-4f65-9D91-7224C49458BB}">
                  <c15:layout>
                    <c:manualLayout>
                      <c:w val="0.31552115349457244"/>
                      <c:h val="0.16301964434502025"/>
                    </c:manualLayout>
                  </c15:layout>
                </c:ext>
              </c:extLst>
            </c:dLbl>
            <c:dLbl>
              <c:idx val="2"/>
              <c:layout>
                <c:manualLayout>
                  <c:x val="4.898903936925763E-2"/>
                  <c:y val="-6.1523752353136653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r>
                      <a:rPr lang="zh-TW" altLang="en-US" baseline="0" dirty="0" smtClean="0"/>
                      <a:t>雲端與其他</a:t>
                    </a:r>
                    <a:r>
                      <a:rPr lang="zh-TW" altLang="en-US" baseline="0" dirty="0"/>
                      <a:t>
</a:t>
                    </a:r>
                    <a:r>
                      <a:rPr lang="en-US" altLang="zh-TW" baseline="0" dirty="0" smtClean="0"/>
                      <a:t>5-10%</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zh-TW"/>
                </a:p>
              </c:txPr>
              <c:dLblPos val="bestFit"/>
              <c:showLegendKey val="0"/>
              <c:showVal val="0"/>
              <c:showCatName val="1"/>
              <c:showSerName val="0"/>
              <c:showPercent val="1"/>
              <c:showBubbleSize val="0"/>
              <c:extLst>
                <c:ext xmlns:c15="http://schemas.microsoft.com/office/drawing/2012/chart" uri="{CE6537A1-D6FC-4f65-9D91-7224C49458BB}">
                  <c15:layout>
                    <c:manualLayout>
                      <c:w val="0.27652667638379258"/>
                      <c:h val="0.1987741838130585"/>
                    </c:manualLayout>
                  </c15:layout>
                </c:ext>
              </c:extLst>
            </c:dLbl>
            <c:dLbl>
              <c:idx val="3"/>
              <c:layout/>
              <c:tx>
                <c:rich>
                  <a:bodyPr/>
                  <a:lstStyle/>
                  <a:p>
                    <a:r>
                      <a:rPr lang="en-US" altLang="zh-TW" baseline="0" dirty="0" smtClean="0">
                        <a:solidFill>
                          <a:schemeClr val="tx1"/>
                        </a:solidFill>
                      </a:rPr>
                      <a:t>Wi-Fi </a:t>
                    </a:r>
                    <a:r>
                      <a:rPr lang="zh-TW" altLang="en-US" baseline="0" dirty="0" smtClean="0">
                        <a:solidFill>
                          <a:schemeClr val="tx1"/>
                        </a:solidFill>
                      </a:rPr>
                      <a:t>模組</a:t>
                    </a:r>
                    <a:r>
                      <a:rPr lang="zh-TW" altLang="en-US" baseline="0" dirty="0">
                        <a:solidFill>
                          <a:schemeClr val="tx1"/>
                        </a:solidFill>
                      </a:rPr>
                      <a:t>
</a:t>
                    </a:r>
                    <a:r>
                      <a:rPr lang="en-US" altLang="zh-TW" baseline="0" dirty="0" smtClean="0">
                        <a:solidFill>
                          <a:schemeClr val="tx1"/>
                        </a:solidFill>
                      </a:rPr>
                      <a:t>20%-25%</a:t>
                    </a:r>
                  </a:p>
                </c:rich>
              </c:tx>
              <c:dLblPos val="outEnd"/>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6.7571845589743289E-3"/>
                  <c:y val="1.0307212657586974E-7"/>
                </c:manualLayout>
              </c:layout>
              <c:tx>
                <c:rich>
                  <a:bodyPr/>
                  <a:lstStyle/>
                  <a:p>
                    <a:r>
                      <a:rPr lang="zh-TW" altLang="en-US" baseline="0" dirty="0" smtClean="0">
                        <a:solidFill>
                          <a:schemeClr val="tx1"/>
                        </a:solidFill>
                      </a:rPr>
                      <a:t>智慧家庭</a:t>
                    </a:r>
                    <a:r>
                      <a:rPr lang="zh-TW" altLang="en-US" baseline="0" dirty="0">
                        <a:solidFill>
                          <a:schemeClr val="tx1"/>
                        </a:solidFill>
                      </a:rPr>
                      <a:t>
</a:t>
                    </a:r>
                    <a:r>
                      <a:rPr lang="en-US" altLang="zh-TW" baseline="0" dirty="0" smtClean="0">
                        <a:solidFill>
                          <a:schemeClr val="tx1"/>
                        </a:solidFill>
                      </a:rPr>
                      <a:t>15%-20%</a:t>
                    </a:r>
                  </a:p>
                </c:rich>
              </c:tx>
              <c:dLblPos val="bestFit"/>
              <c:showLegendKey val="0"/>
              <c:showVal val="0"/>
              <c:showCatName val="1"/>
              <c:showSerName val="0"/>
              <c:showPercent val="1"/>
              <c:showBubbleSize val="0"/>
              <c:extLst>
                <c:ext xmlns:c15="http://schemas.microsoft.com/office/drawing/2012/chart" uri="{CE6537A1-D6FC-4f65-9D91-7224C49458BB}">
                  <c15:layout>
                    <c:manualLayout>
                      <c:w val="0.25914731554863407"/>
                      <c:h val="0.18044795970786884"/>
                    </c:manualLayout>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zh-TW"/>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工作表1!$A$2:$A$6</c:f>
              <c:strCache>
                <c:ptCount val="5"/>
                <c:pt idx="0">
                  <c:v>電信基礎建設</c:v>
                </c:pt>
                <c:pt idx="1">
                  <c:v>整合型產品</c:v>
                </c:pt>
                <c:pt idx="2">
                  <c:v>雲端與其他</c:v>
                </c:pt>
                <c:pt idx="3">
                  <c:v>Wi-Fi 模組</c:v>
                </c:pt>
                <c:pt idx="4">
                  <c:v>智慧家庭</c:v>
                </c:pt>
              </c:strCache>
            </c:strRef>
          </c:cat>
          <c:val>
            <c:numRef>
              <c:f>工作表1!$B$2:$B$6</c:f>
              <c:numCache>
                <c:formatCode>General</c:formatCode>
                <c:ptCount val="5"/>
                <c:pt idx="0">
                  <c:v>11</c:v>
                </c:pt>
                <c:pt idx="1">
                  <c:v>42</c:v>
                </c:pt>
                <c:pt idx="2">
                  <c:v>6</c:v>
                </c:pt>
                <c:pt idx="3">
                  <c:v>23</c:v>
                </c:pt>
                <c:pt idx="4">
                  <c:v>19</c:v>
                </c:pt>
              </c:numCache>
            </c:numRef>
          </c:val>
          <c:extLst>
            <c:ext xmlns:c15="http://schemas.microsoft.com/office/drawing/2012/chart" uri="{02D57815-91ED-43cb-92C2-25804820EDAC}">
              <c15:filteredSeriesTitle>
                <c15:tx>
                  <c:strRef>
                    <c:extLst>
                      <c:ext uri="{02D57815-91ED-43cb-92C2-25804820EDAC}">
                        <c15:formulaRef>
                          <c15:sqref>工作表1!$B$1</c15:sqref>
                        </c15:formulaRef>
                      </c:ext>
                    </c:extLst>
                    <c:strCache>
                      <c:ptCount val="1"/>
                      <c:pt idx="0">
                        <c:v>%</c:v>
                      </c:pt>
                    </c:strCache>
                  </c:strRef>
                </c15:tx>
              </c15:filteredSeriesTitle>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8A2973-CA13-4B67-AB40-3209157DD7E2}"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zh-TW" altLang="en-US"/>
        </a:p>
      </dgm:t>
    </dgm:pt>
    <dgm:pt modelId="{B4C2E28E-EB4D-4C0F-A697-8D9395361E19}">
      <dgm:prSet phldrT="[文字]" custT="1"/>
      <dgm:spPr>
        <a:solidFill>
          <a:schemeClr val="accent1">
            <a:lumMod val="50000"/>
          </a:schemeClr>
        </a:solidFill>
      </dgm:spPr>
      <dgm:t>
        <a:bodyPr/>
        <a:lstStyle/>
        <a:p>
          <a:pPr defTabSz="2622550">
            <a:lnSpc>
              <a:spcPct val="90000"/>
            </a:lnSpc>
            <a:spcBef>
              <a:spcPct val="0"/>
            </a:spcBef>
            <a:spcAft>
              <a:spcPct val="35000"/>
            </a:spcAft>
          </a:pPr>
          <a:r>
            <a:rPr lang="en-US" altLang="zh-TW" sz="2800" b="1" dirty="0" smtClean="0"/>
            <a:t>Wireless Access</a:t>
          </a:r>
          <a:endParaRPr lang="zh-TW" altLang="en-US" sz="2800" b="1" dirty="0"/>
        </a:p>
      </dgm:t>
    </dgm:pt>
    <dgm:pt modelId="{121329C2-6D72-42E8-B2E7-D741A2C8FD43}" type="parTrans" cxnId="{4127BD58-89C4-44EA-946D-D9A2B28AECB0}">
      <dgm:prSet/>
      <dgm:spPr/>
      <dgm:t>
        <a:bodyPr/>
        <a:lstStyle/>
        <a:p>
          <a:endParaRPr lang="zh-TW" altLang="en-US"/>
        </a:p>
      </dgm:t>
    </dgm:pt>
    <dgm:pt modelId="{A27D4AE5-5903-49B4-A9B1-3832717EB3C3}" type="sibTrans" cxnId="{4127BD58-89C4-44EA-946D-D9A2B28AECB0}">
      <dgm:prSet/>
      <dgm:spPr/>
      <dgm:t>
        <a:bodyPr/>
        <a:lstStyle/>
        <a:p>
          <a:endParaRPr lang="zh-TW" altLang="en-US"/>
        </a:p>
      </dgm:t>
    </dgm:pt>
    <dgm:pt modelId="{907372CA-78AA-4DB5-ACCF-0D7F0B1FE353}">
      <dgm:prSet phldrT="[文字]" custT="1"/>
      <dgm:spPr/>
      <dgm:t>
        <a:bodyPr/>
        <a:lstStyle/>
        <a:p>
          <a:r>
            <a:rPr lang="en-US" altLang="zh-TW" sz="1400" dirty="0" smtClean="0"/>
            <a:t>Cooperate with Chip Vendors and provide time to market solution of </a:t>
          </a:r>
          <a:r>
            <a:rPr lang="en-US" altLang="zh-TW" sz="1400" dirty="0" err="1" smtClean="0"/>
            <a:t>WiFi</a:t>
          </a:r>
          <a:r>
            <a:rPr lang="en-US" altLang="zh-TW" sz="1400" dirty="0" smtClean="0"/>
            <a:t> service platform</a:t>
          </a:r>
          <a:endParaRPr lang="zh-TW" altLang="en-US" sz="1400" dirty="0"/>
        </a:p>
      </dgm:t>
    </dgm:pt>
    <dgm:pt modelId="{59674BE8-DADC-4785-B534-04EB606AD7F9}" type="parTrans" cxnId="{25C5B7D5-9F4F-41BC-8056-47BA91C83A93}">
      <dgm:prSet/>
      <dgm:spPr/>
      <dgm:t>
        <a:bodyPr/>
        <a:lstStyle/>
        <a:p>
          <a:endParaRPr lang="zh-TW" altLang="en-US"/>
        </a:p>
      </dgm:t>
    </dgm:pt>
    <dgm:pt modelId="{6A647B8C-F35D-42BD-A0E6-2B827A41BA71}" type="sibTrans" cxnId="{25C5B7D5-9F4F-41BC-8056-47BA91C83A93}">
      <dgm:prSet/>
      <dgm:spPr/>
      <dgm:t>
        <a:bodyPr/>
        <a:lstStyle/>
        <a:p>
          <a:endParaRPr lang="zh-TW" altLang="en-US"/>
        </a:p>
      </dgm:t>
    </dgm:pt>
    <dgm:pt modelId="{99C10704-258B-4918-815A-F8505389BF42}">
      <dgm:prSet custT="1"/>
      <dgm:spPr>
        <a:solidFill>
          <a:schemeClr val="accent1">
            <a:lumMod val="50000"/>
          </a:schemeClr>
        </a:solidFill>
      </dgm:spPr>
      <dgm:t>
        <a:bodyPr/>
        <a:lstStyle/>
        <a:p>
          <a:r>
            <a:rPr lang="en-US" altLang="zh-TW" sz="2800" b="1" dirty="0" smtClean="0"/>
            <a:t>Fixed</a:t>
          </a:r>
          <a:r>
            <a:rPr lang="en-US" altLang="zh-TW" sz="2800" b="1" baseline="0" dirty="0" smtClean="0"/>
            <a:t> Broadband</a:t>
          </a:r>
          <a:endParaRPr lang="en-US" altLang="zh-TW" sz="2800" b="1" dirty="0"/>
        </a:p>
      </dgm:t>
    </dgm:pt>
    <dgm:pt modelId="{8F2A12FB-7410-4EFE-92E5-A08483ACF15E}" type="parTrans" cxnId="{DD4AE58D-A2BC-4D8B-B565-8B2465441F68}">
      <dgm:prSet/>
      <dgm:spPr/>
      <dgm:t>
        <a:bodyPr/>
        <a:lstStyle/>
        <a:p>
          <a:endParaRPr lang="zh-TW" altLang="en-US"/>
        </a:p>
      </dgm:t>
    </dgm:pt>
    <dgm:pt modelId="{F68C0AEA-D3E8-494F-8296-9435F1B63EDD}" type="sibTrans" cxnId="{DD4AE58D-A2BC-4D8B-B565-8B2465441F68}">
      <dgm:prSet/>
      <dgm:spPr/>
      <dgm:t>
        <a:bodyPr/>
        <a:lstStyle/>
        <a:p>
          <a:endParaRPr lang="zh-TW" altLang="en-US"/>
        </a:p>
      </dgm:t>
    </dgm:pt>
    <dgm:pt modelId="{4618AEA5-D232-4536-BCA0-897827974641}">
      <dgm:prSet custT="1"/>
      <dgm:spPr/>
      <dgm:t>
        <a:bodyPr/>
        <a:lstStyle/>
        <a:p>
          <a:r>
            <a:rPr lang="en-US" altLang="zh-TW" sz="1400" dirty="0" smtClean="0"/>
            <a:t>Targeting at the next generation broadband access technology, 10GPON, to fulfill Telco and Cable MSO business needs and migration, as well as supporting 5G infrastructure</a:t>
          </a:r>
          <a:endParaRPr lang="en-US" altLang="zh-TW" sz="1400" dirty="0"/>
        </a:p>
      </dgm:t>
    </dgm:pt>
    <dgm:pt modelId="{8072A301-C850-4731-ABD9-F7D1C73A5C00}" type="parTrans" cxnId="{A81492CC-F8EB-458C-8604-7D1DF332D0C0}">
      <dgm:prSet/>
      <dgm:spPr/>
      <dgm:t>
        <a:bodyPr/>
        <a:lstStyle/>
        <a:p>
          <a:endParaRPr lang="zh-TW" altLang="en-US"/>
        </a:p>
      </dgm:t>
    </dgm:pt>
    <dgm:pt modelId="{5097EA6E-6DCA-411B-A3EA-27112FD5F142}" type="sibTrans" cxnId="{A81492CC-F8EB-458C-8604-7D1DF332D0C0}">
      <dgm:prSet/>
      <dgm:spPr/>
      <dgm:t>
        <a:bodyPr/>
        <a:lstStyle/>
        <a:p>
          <a:endParaRPr lang="zh-TW" altLang="en-US"/>
        </a:p>
      </dgm:t>
    </dgm:pt>
    <dgm:pt modelId="{D6F8C028-DE3E-4965-8D23-3BCC593809F8}">
      <dgm:prSet custT="1"/>
      <dgm:spPr/>
      <dgm:t>
        <a:bodyPr/>
        <a:lstStyle/>
        <a:p>
          <a:r>
            <a:rPr lang="en-US" altLang="zh-TW" sz="1400" dirty="0" smtClean="0"/>
            <a:t>Target market: Mesh AP system, gaming router, wireless streaming, Enterprise Market (Carrier Provider) </a:t>
          </a:r>
          <a:endParaRPr lang="zh-TW" altLang="zh-TW" sz="1400" dirty="0" smtClean="0"/>
        </a:p>
      </dgm:t>
    </dgm:pt>
    <dgm:pt modelId="{B531A61F-6029-4559-9159-3356E57FCE3D}" type="parTrans" cxnId="{F4C0F11C-12F8-4395-9C3B-42A6D58FC2F0}">
      <dgm:prSet/>
      <dgm:spPr/>
      <dgm:t>
        <a:bodyPr/>
        <a:lstStyle/>
        <a:p>
          <a:endParaRPr lang="zh-TW" altLang="en-US"/>
        </a:p>
      </dgm:t>
    </dgm:pt>
    <dgm:pt modelId="{84845886-29DC-4AF8-A982-5C9B280EDE1B}" type="sibTrans" cxnId="{F4C0F11C-12F8-4395-9C3B-42A6D58FC2F0}">
      <dgm:prSet/>
      <dgm:spPr/>
      <dgm:t>
        <a:bodyPr/>
        <a:lstStyle/>
        <a:p>
          <a:endParaRPr lang="zh-TW" altLang="en-US"/>
        </a:p>
      </dgm:t>
    </dgm:pt>
    <dgm:pt modelId="{9FC02438-48F9-4AD9-8D0F-CD9CD8F2596C}">
      <dgm:prSet custT="1"/>
      <dgm:spPr/>
      <dgm:t>
        <a:bodyPr/>
        <a:lstStyle/>
        <a:p>
          <a:r>
            <a:rPr lang="en-US" altLang="zh-TW" sz="1400" dirty="0" smtClean="0"/>
            <a:t>Focus on the product of Telecom infrastructure  Ex: LTE CPE, small cell, 5G product</a:t>
          </a:r>
          <a:endParaRPr lang="zh-TW" altLang="zh-TW" sz="1400" dirty="0" smtClean="0"/>
        </a:p>
      </dgm:t>
    </dgm:pt>
    <dgm:pt modelId="{0332A560-F96A-4B18-84A6-3B3768E42975}" type="parTrans" cxnId="{B8E93C7C-16A4-43B1-A6C0-7874E0B0423F}">
      <dgm:prSet/>
      <dgm:spPr/>
      <dgm:t>
        <a:bodyPr/>
        <a:lstStyle/>
        <a:p>
          <a:endParaRPr lang="zh-TW" altLang="en-US"/>
        </a:p>
      </dgm:t>
    </dgm:pt>
    <dgm:pt modelId="{59DCFFF7-A776-4829-8231-7FC8732F3B56}" type="sibTrans" cxnId="{B8E93C7C-16A4-43B1-A6C0-7874E0B0423F}">
      <dgm:prSet/>
      <dgm:spPr/>
      <dgm:t>
        <a:bodyPr/>
        <a:lstStyle/>
        <a:p>
          <a:endParaRPr lang="zh-TW" altLang="en-US"/>
        </a:p>
      </dgm:t>
    </dgm:pt>
    <dgm:pt modelId="{363DFC69-4D40-41F1-9671-20308BC9A7AA}">
      <dgm:prSet/>
      <dgm:spPr/>
      <dgm:t>
        <a:bodyPr/>
        <a:lstStyle/>
        <a:p>
          <a:endParaRPr lang="zh-TW" altLang="zh-TW" sz="1100" dirty="0"/>
        </a:p>
      </dgm:t>
    </dgm:pt>
    <dgm:pt modelId="{AA41FBCB-5A44-4EE5-936F-11CD9F0C81A0}" type="parTrans" cxnId="{3F0081F2-3802-4F25-9FF5-289E5C87E535}">
      <dgm:prSet/>
      <dgm:spPr/>
      <dgm:t>
        <a:bodyPr/>
        <a:lstStyle/>
        <a:p>
          <a:endParaRPr lang="zh-TW" altLang="en-US"/>
        </a:p>
      </dgm:t>
    </dgm:pt>
    <dgm:pt modelId="{4E9746CF-81CF-41B4-B433-590D30257EA9}" type="sibTrans" cxnId="{3F0081F2-3802-4F25-9FF5-289E5C87E535}">
      <dgm:prSet/>
      <dgm:spPr/>
      <dgm:t>
        <a:bodyPr/>
        <a:lstStyle/>
        <a:p>
          <a:endParaRPr lang="zh-TW" altLang="en-US"/>
        </a:p>
      </dgm:t>
    </dgm:pt>
    <dgm:pt modelId="{C5318AAD-24E4-47F5-A4BA-4134E9BEB59E}">
      <dgm:prSet custT="1"/>
      <dgm:spPr/>
      <dgm:t>
        <a:bodyPr/>
        <a:lstStyle/>
        <a:p>
          <a:r>
            <a:rPr lang="en-US" altLang="zh-TW" sz="1400" dirty="0" smtClean="0"/>
            <a:t>Developing continuously on copper technologies (</a:t>
          </a:r>
          <a:r>
            <a:rPr lang="en-US" altLang="zh-TW" sz="1400" dirty="0" err="1" smtClean="0"/>
            <a:t>G.fast</a:t>
          </a:r>
          <a:r>
            <a:rPr lang="en-US" altLang="zh-TW" sz="1400" dirty="0" smtClean="0"/>
            <a:t>) to provide a compliment </a:t>
          </a:r>
          <a:r>
            <a:rPr lang="en-US" altLang="zh-TW" sz="1400" dirty="0" err="1" smtClean="0"/>
            <a:t>FTTx</a:t>
          </a:r>
          <a:r>
            <a:rPr lang="en-US" altLang="zh-TW" sz="1400" dirty="0" smtClean="0"/>
            <a:t> service demands</a:t>
          </a:r>
          <a:endParaRPr lang="en-US" altLang="zh-TW" sz="1400" dirty="0"/>
        </a:p>
      </dgm:t>
    </dgm:pt>
    <dgm:pt modelId="{53073323-5C9B-498D-844F-991D6D7EAF02}" type="parTrans" cxnId="{7F1B5D69-A60E-40CD-9B72-268BFF387F3A}">
      <dgm:prSet/>
      <dgm:spPr/>
      <dgm:t>
        <a:bodyPr/>
        <a:lstStyle/>
        <a:p>
          <a:endParaRPr lang="zh-TW" altLang="en-US"/>
        </a:p>
      </dgm:t>
    </dgm:pt>
    <dgm:pt modelId="{0A597967-365C-4674-A183-9DD76C07C32A}" type="sibTrans" cxnId="{7F1B5D69-A60E-40CD-9B72-268BFF387F3A}">
      <dgm:prSet/>
      <dgm:spPr/>
      <dgm:t>
        <a:bodyPr/>
        <a:lstStyle/>
        <a:p>
          <a:endParaRPr lang="zh-TW" altLang="en-US"/>
        </a:p>
      </dgm:t>
    </dgm:pt>
    <dgm:pt modelId="{B6A9E022-FDED-4DA2-AC5D-D272697522D3}">
      <dgm:prSet custT="1"/>
      <dgm:spPr/>
      <dgm:t>
        <a:bodyPr/>
        <a:lstStyle/>
        <a:p>
          <a:r>
            <a:rPr lang="en-US" altLang="zh-TW" sz="1400" dirty="0" smtClean="0"/>
            <a:t>Increase production lines utilization rate and seize opportunity to increase revenue</a:t>
          </a:r>
          <a:endParaRPr lang="zh-TW" altLang="zh-TW" sz="1400" dirty="0"/>
        </a:p>
      </dgm:t>
    </dgm:pt>
    <dgm:pt modelId="{50F20E89-5861-4723-8D95-184215B038C6}" type="parTrans" cxnId="{57792446-A591-44FD-BE45-4D3FFFF1750F}">
      <dgm:prSet/>
      <dgm:spPr/>
      <dgm:t>
        <a:bodyPr/>
        <a:lstStyle/>
        <a:p>
          <a:endParaRPr lang="zh-TW" altLang="en-US"/>
        </a:p>
      </dgm:t>
    </dgm:pt>
    <dgm:pt modelId="{E2B108EF-B963-49A1-9EEF-25E54748E87A}" type="sibTrans" cxnId="{57792446-A591-44FD-BE45-4D3FFFF1750F}">
      <dgm:prSet/>
      <dgm:spPr/>
      <dgm:t>
        <a:bodyPr/>
        <a:lstStyle/>
        <a:p>
          <a:endParaRPr lang="zh-TW" altLang="en-US"/>
        </a:p>
      </dgm:t>
    </dgm:pt>
    <dgm:pt modelId="{1440C2EE-100F-43EC-A5C4-3B7CA064F90C}">
      <dgm:prSet/>
      <dgm:spPr/>
      <dgm:t>
        <a:bodyPr/>
        <a:lstStyle/>
        <a:p>
          <a:endParaRPr lang="zh-TW" altLang="zh-TW" sz="1100" dirty="0"/>
        </a:p>
      </dgm:t>
    </dgm:pt>
    <dgm:pt modelId="{1E5A8AD4-7C29-49F1-844C-1C0472622CC3}" type="parTrans" cxnId="{76552994-A2E6-41CC-9C9D-864C6CBA6314}">
      <dgm:prSet/>
      <dgm:spPr/>
      <dgm:t>
        <a:bodyPr/>
        <a:lstStyle/>
        <a:p>
          <a:endParaRPr lang="zh-TW" altLang="en-US"/>
        </a:p>
      </dgm:t>
    </dgm:pt>
    <dgm:pt modelId="{BDB42703-2333-4687-A408-03056EADFD8C}" type="sibTrans" cxnId="{76552994-A2E6-41CC-9C9D-864C6CBA6314}">
      <dgm:prSet/>
      <dgm:spPr/>
      <dgm:t>
        <a:bodyPr/>
        <a:lstStyle/>
        <a:p>
          <a:endParaRPr lang="zh-TW" altLang="en-US"/>
        </a:p>
      </dgm:t>
    </dgm:pt>
    <dgm:pt modelId="{C4C3F1AE-17A6-4F5F-8C9B-D760830E6380}">
      <dgm:prSet custT="1"/>
      <dgm:spPr/>
      <dgm:t>
        <a:bodyPr/>
        <a:lstStyle/>
        <a:p>
          <a:endParaRPr lang="en-US" altLang="zh-TW" sz="1400" dirty="0"/>
        </a:p>
      </dgm:t>
    </dgm:pt>
    <dgm:pt modelId="{6467AF98-CF8B-4870-842E-097C1E79D8AF}" type="parTrans" cxnId="{B9BFA1A8-DBB5-467D-B401-4307656F352E}">
      <dgm:prSet/>
      <dgm:spPr/>
      <dgm:t>
        <a:bodyPr/>
        <a:lstStyle/>
        <a:p>
          <a:endParaRPr lang="zh-TW" altLang="en-US"/>
        </a:p>
      </dgm:t>
    </dgm:pt>
    <dgm:pt modelId="{3989D208-CBEA-41F2-9C42-45FAFBB414E3}" type="sibTrans" cxnId="{B9BFA1A8-DBB5-467D-B401-4307656F352E}">
      <dgm:prSet/>
      <dgm:spPr/>
      <dgm:t>
        <a:bodyPr/>
        <a:lstStyle/>
        <a:p>
          <a:endParaRPr lang="zh-TW" altLang="en-US"/>
        </a:p>
      </dgm:t>
    </dgm:pt>
    <dgm:pt modelId="{7442B26F-6085-40B7-9E7C-F7B77F7ADE07}">
      <dgm:prSet custT="1"/>
      <dgm:spPr/>
      <dgm:t>
        <a:bodyPr/>
        <a:lstStyle/>
        <a:p>
          <a:endParaRPr lang="en-US" altLang="zh-TW" sz="1400" dirty="0"/>
        </a:p>
      </dgm:t>
    </dgm:pt>
    <dgm:pt modelId="{41C22D03-B07D-49E8-92D1-8F00F6AE882E}" type="parTrans" cxnId="{97C142E2-2B9A-480F-A2F1-5CF6B6DBD140}">
      <dgm:prSet/>
      <dgm:spPr/>
      <dgm:t>
        <a:bodyPr/>
        <a:lstStyle/>
        <a:p>
          <a:endParaRPr lang="zh-TW" altLang="en-US"/>
        </a:p>
      </dgm:t>
    </dgm:pt>
    <dgm:pt modelId="{5DB66772-49A3-4296-9891-A9208677F78E}" type="sibTrans" cxnId="{97C142E2-2B9A-480F-A2F1-5CF6B6DBD140}">
      <dgm:prSet/>
      <dgm:spPr/>
      <dgm:t>
        <a:bodyPr/>
        <a:lstStyle/>
        <a:p>
          <a:endParaRPr lang="zh-TW" altLang="en-US"/>
        </a:p>
      </dgm:t>
    </dgm:pt>
    <dgm:pt modelId="{B1433500-4A6C-4CF0-B99A-726971503C29}" type="pres">
      <dgm:prSet presAssocID="{868A2973-CA13-4B67-AB40-3209157DD7E2}" presName="Name0" presStyleCnt="0">
        <dgm:presLayoutVars>
          <dgm:dir/>
          <dgm:animLvl val="lvl"/>
          <dgm:resizeHandles val="exact"/>
        </dgm:presLayoutVars>
      </dgm:prSet>
      <dgm:spPr/>
      <dgm:t>
        <a:bodyPr/>
        <a:lstStyle/>
        <a:p>
          <a:endParaRPr lang="zh-TW" altLang="en-US"/>
        </a:p>
      </dgm:t>
    </dgm:pt>
    <dgm:pt modelId="{BF148002-58F3-40C1-A227-033A266CCADC}" type="pres">
      <dgm:prSet presAssocID="{B4C2E28E-EB4D-4C0F-A697-8D9395361E19}" presName="linNode" presStyleCnt="0"/>
      <dgm:spPr/>
    </dgm:pt>
    <dgm:pt modelId="{3D35E503-A7EB-4927-AC6E-DCE34DDF57AA}" type="pres">
      <dgm:prSet presAssocID="{B4C2E28E-EB4D-4C0F-A697-8D9395361E19}" presName="parentText" presStyleLbl="node1" presStyleIdx="0" presStyleCnt="2" custLinFactNeighborY="-3">
        <dgm:presLayoutVars>
          <dgm:chMax val="1"/>
          <dgm:bulletEnabled val="1"/>
        </dgm:presLayoutVars>
      </dgm:prSet>
      <dgm:spPr/>
      <dgm:t>
        <a:bodyPr/>
        <a:lstStyle/>
        <a:p>
          <a:endParaRPr lang="zh-TW" altLang="en-US"/>
        </a:p>
      </dgm:t>
    </dgm:pt>
    <dgm:pt modelId="{7EE47B5F-34E7-4CCD-9C85-98EA0AAE7D7E}" type="pres">
      <dgm:prSet presAssocID="{B4C2E28E-EB4D-4C0F-A697-8D9395361E19}" presName="descendantText" presStyleLbl="alignAccFollowNode1" presStyleIdx="0" presStyleCnt="2">
        <dgm:presLayoutVars>
          <dgm:bulletEnabled val="1"/>
        </dgm:presLayoutVars>
      </dgm:prSet>
      <dgm:spPr/>
      <dgm:t>
        <a:bodyPr/>
        <a:lstStyle/>
        <a:p>
          <a:endParaRPr lang="zh-TW" altLang="en-US"/>
        </a:p>
      </dgm:t>
    </dgm:pt>
    <dgm:pt modelId="{30AB7121-3672-4FAF-9566-C9FB497D302F}" type="pres">
      <dgm:prSet presAssocID="{A27D4AE5-5903-49B4-A9B1-3832717EB3C3}" presName="sp" presStyleCnt="0"/>
      <dgm:spPr/>
    </dgm:pt>
    <dgm:pt modelId="{D554532E-DC07-46E2-B8F1-FBC093681635}" type="pres">
      <dgm:prSet presAssocID="{99C10704-258B-4918-815A-F8505389BF42}" presName="linNode" presStyleCnt="0"/>
      <dgm:spPr/>
    </dgm:pt>
    <dgm:pt modelId="{E8906CAD-74E2-43D1-8968-021346CD1E54}" type="pres">
      <dgm:prSet presAssocID="{99C10704-258B-4918-815A-F8505389BF42}" presName="parentText" presStyleLbl="node1" presStyleIdx="1" presStyleCnt="2">
        <dgm:presLayoutVars>
          <dgm:chMax val="1"/>
          <dgm:bulletEnabled val="1"/>
        </dgm:presLayoutVars>
      </dgm:prSet>
      <dgm:spPr/>
      <dgm:t>
        <a:bodyPr/>
        <a:lstStyle/>
        <a:p>
          <a:endParaRPr lang="zh-TW" altLang="en-US"/>
        </a:p>
      </dgm:t>
    </dgm:pt>
    <dgm:pt modelId="{85B9A0DE-9AC0-4D19-996D-B9FFD74D64E5}" type="pres">
      <dgm:prSet presAssocID="{99C10704-258B-4918-815A-F8505389BF42}" presName="descendantText" presStyleLbl="alignAccFollowNode1" presStyleIdx="1" presStyleCnt="2" custLinFactNeighborX="-97" custLinFactNeighborY="-2998">
        <dgm:presLayoutVars>
          <dgm:bulletEnabled val="1"/>
        </dgm:presLayoutVars>
      </dgm:prSet>
      <dgm:spPr/>
      <dgm:t>
        <a:bodyPr/>
        <a:lstStyle/>
        <a:p>
          <a:endParaRPr lang="zh-TW" altLang="en-US"/>
        </a:p>
      </dgm:t>
    </dgm:pt>
  </dgm:ptLst>
  <dgm:cxnLst>
    <dgm:cxn modelId="{7F1B5D69-A60E-40CD-9B72-268BFF387F3A}" srcId="{99C10704-258B-4918-815A-F8505389BF42}" destId="{C5318AAD-24E4-47F5-A4BA-4134E9BEB59E}" srcOrd="3" destOrd="0" parTransId="{53073323-5C9B-498D-844F-991D6D7EAF02}" sibTransId="{0A597967-365C-4674-A183-9DD76C07C32A}"/>
    <dgm:cxn modelId="{57792446-A591-44FD-BE45-4D3FFFF1750F}" srcId="{99C10704-258B-4918-815A-F8505389BF42}" destId="{B6A9E022-FDED-4DA2-AC5D-D272697522D3}" srcOrd="4" destOrd="0" parTransId="{50F20E89-5861-4723-8D95-184215B038C6}" sibTransId="{E2B108EF-B963-49A1-9EEF-25E54748E87A}"/>
    <dgm:cxn modelId="{C9677D48-7535-4CD0-BD09-611390BE0BE6}" type="presOf" srcId="{363DFC69-4D40-41F1-9671-20308BC9A7AA}" destId="{85B9A0DE-9AC0-4D19-996D-B9FFD74D64E5}" srcOrd="0" destOrd="6" presId="urn:microsoft.com/office/officeart/2005/8/layout/vList5"/>
    <dgm:cxn modelId="{97C142E2-2B9A-480F-A2F1-5CF6B6DBD140}" srcId="{99C10704-258B-4918-815A-F8505389BF42}" destId="{7442B26F-6085-40B7-9E7C-F7B77F7ADE07}" srcOrd="1" destOrd="0" parTransId="{41C22D03-B07D-49E8-92D1-8F00F6AE882E}" sibTransId="{5DB66772-49A3-4296-9891-A9208677F78E}"/>
    <dgm:cxn modelId="{CB92C039-ED86-421A-BB82-4C4C00C51D79}" type="presOf" srcId="{C5318AAD-24E4-47F5-A4BA-4134E9BEB59E}" destId="{85B9A0DE-9AC0-4D19-996D-B9FFD74D64E5}" srcOrd="0" destOrd="3" presId="urn:microsoft.com/office/officeart/2005/8/layout/vList5"/>
    <dgm:cxn modelId="{C6DACDBD-938E-4FDA-A18A-60C515AC3A1A}" type="presOf" srcId="{99C10704-258B-4918-815A-F8505389BF42}" destId="{E8906CAD-74E2-43D1-8968-021346CD1E54}" srcOrd="0" destOrd="0" presId="urn:microsoft.com/office/officeart/2005/8/layout/vList5"/>
    <dgm:cxn modelId="{81A3B71E-3C9B-4649-8B73-2DE00D2C163C}" type="presOf" srcId="{7442B26F-6085-40B7-9E7C-F7B77F7ADE07}" destId="{85B9A0DE-9AC0-4D19-996D-B9FFD74D64E5}" srcOrd="0" destOrd="1" presId="urn:microsoft.com/office/officeart/2005/8/layout/vList5"/>
    <dgm:cxn modelId="{DD4AE58D-A2BC-4D8B-B565-8B2465441F68}" srcId="{868A2973-CA13-4B67-AB40-3209157DD7E2}" destId="{99C10704-258B-4918-815A-F8505389BF42}" srcOrd="1" destOrd="0" parTransId="{8F2A12FB-7410-4EFE-92E5-A08483ACF15E}" sibTransId="{F68C0AEA-D3E8-494F-8296-9435F1B63EDD}"/>
    <dgm:cxn modelId="{6689CD09-1B36-4962-AEC4-7E1852F228BA}" type="presOf" srcId="{907372CA-78AA-4DB5-ACCF-0D7F0B1FE353}" destId="{7EE47B5F-34E7-4CCD-9C85-98EA0AAE7D7E}" srcOrd="0" destOrd="0" presId="urn:microsoft.com/office/officeart/2005/8/layout/vList5"/>
    <dgm:cxn modelId="{76552994-A2E6-41CC-9C9D-864C6CBA6314}" srcId="{99C10704-258B-4918-815A-F8505389BF42}" destId="{1440C2EE-100F-43EC-A5C4-3B7CA064F90C}" srcOrd="5" destOrd="0" parTransId="{1E5A8AD4-7C29-49F1-844C-1C0472622CC3}" sibTransId="{BDB42703-2333-4687-A408-03056EADFD8C}"/>
    <dgm:cxn modelId="{B8E93C7C-16A4-43B1-A6C0-7874E0B0423F}" srcId="{B4C2E28E-EB4D-4C0F-A697-8D9395361E19}" destId="{9FC02438-48F9-4AD9-8D0F-CD9CD8F2596C}" srcOrd="2" destOrd="0" parTransId="{0332A560-F96A-4B18-84A6-3B3768E42975}" sibTransId="{59DCFFF7-A776-4829-8231-7FC8732F3B56}"/>
    <dgm:cxn modelId="{582C9C04-9BAF-41E6-9390-DA408A72DB5F}" type="presOf" srcId="{9FC02438-48F9-4AD9-8D0F-CD9CD8F2596C}" destId="{7EE47B5F-34E7-4CCD-9C85-98EA0AAE7D7E}" srcOrd="0" destOrd="2" presId="urn:microsoft.com/office/officeart/2005/8/layout/vList5"/>
    <dgm:cxn modelId="{A81492CC-F8EB-458C-8604-7D1DF332D0C0}" srcId="{99C10704-258B-4918-815A-F8505389BF42}" destId="{4618AEA5-D232-4536-BCA0-897827974641}" srcOrd="2" destOrd="0" parTransId="{8072A301-C850-4731-ABD9-F7D1C73A5C00}" sibTransId="{5097EA6E-6DCA-411B-A3EA-27112FD5F142}"/>
    <dgm:cxn modelId="{60E264B0-9A3B-489C-BAE1-D7E7D86A238C}" type="presOf" srcId="{C4C3F1AE-17A6-4F5F-8C9B-D760830E6380}" destId="{85B9A0DE-9AC0-4D19-996D-B9FFD74D64E5}" srcOrd="0" destOrd="0" presId="urn:microsoft.com/office/officeart/2005/8/layout/vList5"/>
    <dgm:cxn modelId="{B9BFA1A8-DBB5-467D-B401-4307656F352E}" srcId="{99C10704-258B-4918-815A-F8505389BF42}" destId="{C4C3F1AE-17A6-4F5F-8C9B-D760830E6380}" srcOrd="0" destOrd="0" parTransId="{6467AF98-CF8B-4870-842E-097C1E79D8AF}" sibTransId="{3989D208-CBEA-41F2-9C42-45FAFBB414E3}"/>
    <dgm:cxn modelId="{4127BD58-89C4-44EA-946D-D9A2B28AECB0}" srcId="{868A2973-CA13-4B67-AB40-3209157DD7E2}" destId="{B4C2E28E-EB4D-4C0F-A697-8D9395361E19}" srcOrd="0" destOrd="0" parTransId="{121329C2-6D72-42E8-B2E7-D741A2C8FD43}" sibTransId="{A27D4AE5-5903-49B4-A9B1-3832717EB3C3}"/>
    <dgm:cxn modelId="{C187532E-2FCE-4987-9ACE-A05DA324E377}" type="presOf" srcId="{4618AEA5-D232-4536-BCA0-897827974641}" destId="{85B9A0DE-9AC0-4D19-996D-B9FFD74D64E5}" srcOrd="0" destOrd="2" presId="urn:microsoft.com/office/officeart/2005/8/layout/vList5"/>
    <dgm:cxn modelId="{305C257F-D473-4BFB-887D-D02B31ED6E02}" type="presOf" srcId="{868A2973-CA13-4B67-AB40-3209157DD7E2}" destId="{B1433500-4A6C-4CF0-B99A-726971503C29}" srcOrd="0" destOrd="0" presId="urn:microsoft.com/office/officeart/2005/8/layout/vList5"/>
    <dgm:cxn modelId="{E6FFE0E6-9352-420F-AF5C-1E9BB767AC5D}" type="presOf" srcId="{1440C2EE-100F-43EC-A5C4-3B7CA064F90C}" destId="{85B9A0DE-9AC0-4D19-996D-B9FFD74D64E5}" srcOrd="0" destOrd="5" presId="urn:microsoft.com/office/officeart/2005/8/layout/vList5"/>
    <dgm:cxn modelId="{25C5B7D5-9F4F-41BC-8056-47BA91C83A93}" srcId="{B4C2E28E-EB4D-4C0F-A697-8D9395361E19}" destId="{907372CA-78AA-4DB5-ACCF-0D7F0B1FE353}" srcOrd="0" destOrd="0" parTransId="{59674BE8-DADC-4785-B534-04EB606AD7F9}" sibTransId="{6A647B8C-F35D-42BD-A0E6-2B827A41BA71}"/>
    <dgm:cxn modelId="{51CE6ACB-CD1C-4EFB-9650-668A630C4D7D}" type="presOf" srcId="{B4C2E28E-EB4D-4C0F-A697-8D9395361E19}" destId="{3D35E503-A7EB-4927-AC6E-DCE34DDF57AA}" srcOrd="0" destOrd="0" presId="urn:microsoft.com/office/officeart/2005/8/layout/vList5"/>
    <dgm:cxn modelId="{F4C0F11C-12F8-4395-9C3B-42A6D58FC2F0}" srcId="{B4C2E28E-EB4D-4C0F-A697-8D9395361E19}" destId="{D6F8C028-DE3E-4965-8D23-3BCC593809F8}" srcOrd="1" destOrd="0" parTransId="{B531A61F-6029-4559-9159-3356E57FCE3D}" sibTransId="{84845886-29DC-4AF8-A982-5C9B280EDE1B}"/>
    <dgm:cxn modelId="{0D854A67-0BE9-4EE7-A8AA-5F0354C69FC9}" type="presOf" srcId="{D6F8C028-DE3E-4965-8D23-3BCC593809F8}" destId="{7EE47B5F-34E7-4CCD-9C85-98EA0AAE7D7E}" srcOrd="0" destOrd="1" presId="urn:microsoft.com/office/officeart/2005/8/layout/vList5"/>
    <dgm:cxn modelId="{3F0081F2-3802-4F25-9FF5-289E5C87E535}" srcId="{99C10704-258B-4918-815A-F8505389BF42}" destId="{363DFC69-4D40-41F1-9671-20308BC9A7AA}" srcOrd="6" destOrd="0" parTransId="{AA41FBCB-5A44-4EE5-936F-11CD9F0C81A0}" sibTransId="{4E9746CF-81CF-41B4-B433-590D30257EA9}"/>
    <dgm:cxn modelId="{CA62D96B-3CE6-4F52-8007-5B4085E26EDC}" type="presOf" srcId="{B6A9E022-FDED-4DA2-AC5D-D272697522D3}" destId="{85B9A0DE-9AC0-4D19-996D-B9FFD74D64E5}" srcOrd="0" destOrd="4" presId="urn:microsoft.com/office/officeart/2005/8/layout/vList5"/>
    <dgm:cxn modelId="{5B70BA1E-1FF4-4442-B3D0-A2044A4ECCAE}" type="presParOf" srcId="{B1433500-4A6C-4CF0-B99A-726971503C29}" destId="{BF148002-58F3-40C1-A227-033A266CCADC}" srcOrd="0" destOrd="0" presId="urn:microsoft.com/office/officeart/2005/8/layout/vList5"/>
    <dgm:cxn modelId="{2A5BFD71-12BD-41DC-84EF-0BCD89CD17FD}" type="presParOf" srcId="{BF148002-58F3-40C1-A227-033A266CCADC}" destId="{3D35E503-A7EB-4927-AC6E-DCE34DDF57AA}" srcOrd="0" destOrd="0" presId="urn:microsoft.com/office/officeart/2005/8/layout/vList5"/>
    <dgm:cxn modelId="{53C3F1B5-A919-44A9-B5B7-14A1F41384C7}" type="presParOf" srcId="{BF148002-58F3-40C1-A227-033A266CCADC}" destId="{7EE47B5F-34E7-4CCD-9C85-98EA0AAE7D7E}" srcOrd="1" destOrd="0" presId="urn:microsoft.com/office/officeart/2005/8/layout/vList5"/>
    <dgm:cxn modelId="{A0CED6D2-2927-4BC7-9C3D-A0294EE6A61D}" type="presParOf" srcId="{B1433500-4A6C-4CF0-B99A-726971503C29}" destId="{30AB7121-3672-4FAF-9566-C9FB497D302F}" srcOrd="1" destOrd="0" presId="urn:microsoft.com/office/officeart/2005/8/layout/vList5"/>
    <dgm:cxn modelId="{7895F92B-6210-4F5F-BEB5-3A9FABF7749C}" type="presParOf" srcId="{B1433500-4A6C-4CF0-B99A-726971503C29}" destId="{D554532E-DC07-46E2-B8F1-FBC093681635}" srcOrd="2" destOrd="0" presId="urn:microsoft.com/office/officeart/2005/8/layout/vList5"/>
    <dgm:cxn modelId="{A8667B8E-6435-4322-BB42-60AC71BAA519}" type="presParOf" srcId="{D554532E-DC07-46E2-B8F1-FBC093681635}" destId="{E8906CAD-74E2-43D1-8968-021346CD1E54}" srcOrd="0" destOrd="0" presId="urn:microsoft.com/office/officeart/2005/8/layout/vList5"/>
    <dgm:cxn modelId="{3B92D6EC-FB37-45D1-8C8E-4984B3A7B90F}" type="presParOf" srcId="{D554532E-DC07-46E2-B8F1-FBC093681635}" destId="{85B9A0DE-9AC0-4D19-996D-B9FFD74D64E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47B5F-34E7-4CCD-9C85-98EA0AAE7D7E}">
      <dsp:nvSpPr>
        <dsp:cNvPr id="0" name=""/>
        <dsp:cNvSpPr/>
      </dsp:nvSpPr>
      <dsp:spPr>
        <a:xfrm rot="5400000">
          <a:off x="4789103" y="-1635606"/>
          <a:ext cx="1585912" cy="5253703"/>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altLang="zh-TW" sz="1400" kern="1200" dirty="0" smtClean="0"/>
            <a:t>Cooperate with Chip Vendors and provide time to market solution of </a:t>
          </a:r>
          <a:r>
            <a:rPr lang="en-US" altLang="zh-TW" sz="1400" kern="1200" dirty="0" err="1" smtClean="0"/>
            <a:t>WiFi</a:t>
          </a:r>
          <a:r>
            <a:rPr lang="en-US" altLang="zh-TW" sz="1400" kern="1200" dirty="0" smtClean="0"/>
            <a:t> service platform</a:t>
          </a:r>
          <a:endParaRPr lang="zh-TW" altLang="en-US" sz="1400" kern="1200" dirty="0"/>
        </a:p>
        <a:p>
          <a:pPr marL="114300" lvl="1" indent="-114300" algn="l" defTabSz="622300">
            <a:lnSpc>
              <a:spcPct val="90000"/>
            </a:lnSpc>
            <a:spcBef>
              <a:spcPct val="0"/>
            </a:spcBef>
            <a:spcAft>
              <a:spcPct val="15000"/>
            </a:spcAft>
            <a:buChar char="••"/>
          </a:pPr>
          <a:r>
            <a:rPr lang="en-US" altLang="zh-TW" sz="1400" kern="1200" dirty="0" smtClean="0"/>
            <a:t>Target market: Mesh AP system, gaming router, wireless streaming, Enterprise Market (Carrier Provider) </a:t>
          </a:r>
          <a:endParaRPr lang="zh-TW" altLang="zh-TW" sz="1400" kern="1200" dirty="0" smtClean="0"/>
        </a:p>
        <a:p>
          <a:pPr marL="114300" lvl="1" indent="-114300" algn="l" defTabSz="622300">
            <a:lnSpc>
              <a:spcPct val="90000"/>
            </a:lnSpc>
            <a:spcBef>
              <a:spcPct val="0"/>
            </a:spcBef>
            <a:spcAft>
              <a:spcPct val="15000"/>
            </a:spcAft>
            <a:buChar char="••"/>
          </a:pPr>
          <a:r>
            <a:rPr lang="en-US" altLang="zh-TW" sz="1400" kern="1200" dirty="0" smtClean="0"/>
            <a:t>Focus on the product of Telecom infrastructure  Ex: LTE CPE, small cell, 5G product</a:t>
          </a:r>
          <a:endParaRPr lang="zh-TW" altLang="zh-TW" sz="1400" kern="1200" dirty="0" smtClean="0"/>
        </a:p>
      </dsp:txBody>
      <dsp:txXfrm rot="-5400000">
        <a:off x="2955208" y="275707"/>
        <a:ext cx="5176285" cy="1431076"/>
      </dsp:txXfrm>
    </dsp:sp>
    <dsp:sp modelId="{3D35E503-A7EB-4927-AC6E-DCE34DDF57AA}">
      <dsp:nvSpPr>
        <dsp:cNvPr id="0" name=""/>
        <dsp:cNvSpPr/>
      </dsp:nvSpPr>
      <dsp:spPr>
        <a:xfrm>
          <a:off x="0" y="0"/>
          <a:ext cx="2955208" cy="1982390"/>
        </a:xfrm>
        <a:prstGeom prst="roundRect">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2622550">
            <a:lnSpc>
              <a:spcPct val="90000"/>
            </a:lnSpc>
            <a:spcBef>
              <a:spcPct val="0"/>
            </a:spcBef>
            <a:spcAft>
              <a:spcPct val="35000"/>
            </a:spcAft>
          </a:pPr>
          <a:r>
            <a:rPr lang="en-US" altLang="zh-TW" sz="2800" b="1" kern="1200" dirty="0" smtClean="0"/>
            <a:t>Wireless Access</a:t>
          </a:r>
          <a:endParaRPr lang="zh-TW" altLang="en-US" sz="2800" b="1" kern="1200" dirty="0"/>
        </a:p>
      </dsp:txBody>
      <dsp:txXfrm>
        <a:off x="96772" y="96772"/>
        <a:ext cx="2761664" cy="1788846"/>
      </dsp:txXfrm>
    </dsp:sp>
    <dsp:sp modelId="{85B9A0DE-9AC0-4D19-996D-B9FFD74D64E5}">
      <dsp:nvSpPr>
        <dsp:cNvPr id="0" name=""/>
        <dsp:cNvSpPr/>
      </dsp:nvSpPr>
      <dsp:spPr>
        <a:xfrm rot="5400000">
          <a:off x="4786237" y="398357"/>
          <a:ext cx="1585912" cy="5253703"/>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endParaRPr lang="en-US" altLang="zh-TW" sz="1400" kern="1200" dirty="0"/>
        </a:p>
        <a:p>
          <a:pPr marL="114300" lvl="1" indent="-114300" algn="l" defTabSz="622300">
            <a:lnSpc>
              <a:spcPct val="90000"/>
            </a:lnSpc>
            <a:spcBef>
              <a:spcPct val="0"/>
            </a:spcBef>
            <a:spcAft>
              <a:spcPct val="15000"/>
            </a:spcAft>
            <a:buChar char="••"/>
          </a:pPr>
          <a:endParaRPr lang="en-US" altLang="zh-TW" sz="1400" kern="1200" dirty="0"/>
        </a:p>
        <a:p>
          <a:pPr marL="114300" lvl="1" indent="-114300" algn="l" defTabSz="622300">
            <a:lnSpc>
              <a:spcPct val="90000"/>
            </a:lnSpc>
            <a:spcBef>
              <a:spcPct val="0"/>
            </a:spcBef>
            <a:spcAft>
              <a:spcPct val="15000"/>
            </a:spcAft>
            <a:buChar char="••"/>
          </a:pPr>
          <a:r>
            <a:rPr lang="en-US" altLang="zh-TW" sz="1400" kern="1200" dirty="0" smtClean="0"/>
            <a:t>Targeting at the next generation broadband access technology, 10GPON, to fulfill Telco and Cable MSO business needs and migration, as well as supporting 5G infrastructure</a:t>
          </a:r>
          <a:endParaRPr lang="en-US" altLang="zh-TW" sz="1400" kern="1200" dirty="0"/>
        </a:p>
        <a:p>
          <a:pPr marL="114300" lvl="1" indent="-114300" algn="l" defTabSz="622300">
            <a:lnSpc>
              <a:spcPct val="90000"/>
            </a:lnSpc>
            <a:spcBef>
              <a:spcPct val="0"/>
            </a:spcBef>
            <a:spcAft>
              <a:spcPct val="15000"/>
            </a:spcAft>
            <a:buChar char="••"/>
          </a:pPr>
          <a:r>
            <a:rPr lang="en-US" altLang="zh-TW" sz="1400" kern="1200" dirty="0" smtClean="0"/>
            <a:t>Developing continuously on copper technologies (</a:t>
          </a:r>
          <a:r>
            <a:rPr lang="en-US" altLang="zh-TW" sz="1400" kern="1200" dirty="0" err="1" smtClean="0"/>
            <a:t>G.fast</a:t>
          </a:r>
          <a:r>
            <a:rPr lang="en-US" altLang="zh-TW" sz="1400" kern="1200" dirty="0" smtClean="0"/>
            <a:t>) to provide a compliment </a:t>
          </a:r>
          <a:r>
            <a:rPr lang="en-US" altLang="zh-TW" sz="1400" kern="1200" dirty="0" err="1" smtClean="0"/>
            <a:t>FTTx</a:t>
          </a:r>
          <a:r>
            <a:rPr lang="en-US" altLang="zh-TW" sz="1400" kern="1200" dirty="0" smtClean="0"/>
            <a:t> service demands</a:t>
          </a:r>
          <a:endParaRPr lang="en-US" altLang="zh-TW" sz="1400" kern="1200" dirty="0"/>
        </a:p>
        <a:p>
          <a:pPr marL="114300" lvl="1" indent="-114300" algn="l" defTabSz="622300">
            <a:lnSpc>
              <a:spcPct val="90000"/>
            </a:lnSpc>
            <a:spcBef>
              <a:spcPct val="0"/>
            </a:spcBef>
            <a:spcAft>
              <a:spcPct val="15000"/>
            </a:spcAft>
            <a:buChar char="••"/>
          </a:pPr>
          <a:r>
            <a:rPr lang="en-US" altLang="zh-TW" sz="1400" kern="1200" dirty="0" smtClean="0"/>
            <a:t>Increase production lines utilization rate and seize opportunity to increase revenue</a:t>
          </a:r>
          <a:endParaRPr lang="zh-TW" altLang="zh-TW" sz="1400" kern="1200" dirty="0"/>
        </a:p>
        <a:p>
          <a:pPr marL="57150" lvl="1" indent="-57150" algn="l" defTabSz="488950">
            <a:lnSpc>
              <a:spcPct val="90000"/>
            </a:lnSpc>
            <a:spcBef>
              <a:spcPct val="0"/>
            </a:spcBef>
            <a:spcAft>
              <a:spcPct val="15000"/>
            </a:spcAft>
            <a:buChar char="••"/>
          </a:pPr>
          <a:endParaRPr lang="zh-TW" altLang="zh-TW" sz="1100" kern="1200" dirty="0"/>
        </a:p>
        <a:p>
          <a:pPr marL="57150" lvl="1" indent="-57150" algn="l" defTabSz="488950">
            <a:lnSpc>
              <a:spcPct val="90000"/>
            </a:lnSpc>
            <a:spcBef>
              <a:spcPct val="0"/>
            </a:spcBef>
            <a:spcAft>
              <a:spcPct val="15000"/>
            </a:spcAft>
            <a:buChar char="••"/>
          </a:pPr>
          <a:endParaRPr lang="zh-TW" altLang="zh-TW" sz="1100" kern="1200" dirty="0"/>
        </a:p>
      </dsp:txBody>
      <dsp:txXfrm rot="-5400000">
        <a:off x="2952342" y="2309670"/>
        <a:ext cx="5176285" cy="1431076"/>
      </dsp:txXfrm>
    </dsp:sp>
    <dsp:sp modelId="{E8906CAD-74E2-43D1-8968-021346CD1E54}">
      <dsp:nvSpPr>
        <dsp:cNvPr id="0" name=""/>
        <dsp:cNvSpPr/>
      </dsp:nvSpPr>
      <dsp:spPr>
        <a:xfrm>
          <a:off x="0" y="2081559"/>
          <a:ext cx="2955208" cy="1982390"/>
        </a:xfrm>
        <a:prstGeom prst="roundRect">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altLang="zh-TW" sz="2800" b="1" kern="1200" dirty="0" smtClean="0"/>
            <a:t>Fixed</a:t>
          </a:r>
          <a:r>
            <a:rPr lang="en-US" altLang="zh-TW" sz="2800" b="1" kern="1200" baseline="0" dirty="0" smtClean="0"/>
            <a:t> Broadband</a:t>
          </a:r>
          <a:endParaRPr lang="en-US" altLang="zh-TW" sz="2800" b="1" kern="1200" dirty="0"/>
        </a:p>
      </dsp:txBody>
      <dsp:txXfrm>
        <a:off x="96772" y="2178331"/>
        <a:ext cx="2761664" cy="178884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2946347" cy="498215"/>
          </a:xfrm>
          <a:prstGeom prst="rect">
            <a:avLst/>
          </a:prstGeom>
        </p:spPr>
        <p:txBody>
          <a:bodyPr vert="horz" lIns="92034" tIns="46017" rIns="92034" bIns="46017" rtlCol="0"/>
          <a:lstStyle>
            <a:lvl1pPr algn="l">
              <a:defRPr sz="1200"/>
            </a:lvl1pPr>
          </a:lstStyle>
          <a:p>
            <a:endParaRPr lang="zh-TW" altLang="en-US"/>
          </a:p>
        </p:txBody>
      </p:sp>
      <p:sp>
        <p:nvSpPr>
          <p:cNvPr id="3" name="日期版面配置區 2"/>
          <p:cNvSpPr>
            <a:spLocks noGrp="1"/>
          </p:cNvSpPr>
          <p:nvPr>
            <p:ph type="dt" sz="quarter" idx="1"/>
          </p:nvPr>
        </p:nvSpPr>
        <p:spPr>
          <a:xfrm>
            <a:off x="3851342" y="1"/>
            <a:ext cx="2946347" cy="498215"/>
          </a:xfrm>
          <a:prstGeom prst="rect">
            <a:avLst/>
          </a:prstGeom>
        </p:spPr>
        <p:txBody>
          <a:bodyPr vert="horz" lIns="92034" tIns="46017" rIns="92034" bIns="46017" rtlCol="0"/>
          <a:lstStyle>
            <a:lvl1pPr algn="r">
              <a:defRPr sz="1200"/>
            </a:lvl1pPr>
          </a:lstStyle>
          <a:p>
            <a:fld id="{19EDEA79-6BCF-4606-AA39-47CAF3B52605}" type="datetimeFigureOut">
              <a:rPr lang="zh-TW" altLang="en-US" smtClean="0"/>
              <a:t>2019/11/22</a:t>
            </a:fld>
            <a:endParaRPr lang="zh-TW" altLang="en-US"/>
          </a:p>
        </p:txBody>
      </p:sp>
      <p:sp>
        <p:nvSpPr>
          <p:cNvPr id="4" name="頁尾版面配置區 3"/>
          <p:cNvSpPr>
            <a:spLocks noGrp="1"/>
          </p:cNvSpPr>
          <p:nvPr>
            <p:ph type="ftr" sz="quarter" idx="2"/>
          </p:nvPr>
        </p:nvSpPr>
        <p:spPr>
          <a:xfrm>
            <a:off x="0" y="9431600"/>
            <a:ext cx="2946347" cy="498214"/>
          </a:xfrm>
          <a:prstGeom prst="rect">
            <a:avLst/>
          </a:prstGeom>
        </p:spPr>
        <p:txBody>
          <a:bodyPr vert="horz" lIns="92034" tIns="46017" rIns="92034" bIns="46017"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1342" y="9431600"/>
            <a:ext cx="2946347" cy="498214"/>
          </a:xfrm>
          <a:prstGeom prst="rect">
            <a:avLst/>
          </a:prstGeom>
        </p:spPr>
        <p:txBody>
          <a:bodyPr vert="horz" lIns="92034" tIns="46017" rIns="92034" bIns="46017" rtlCol="0" anchor="b"/>
          <a:lstStyle>
            <a:lvl1pPr algn="r">
              <a:defRPr sz="1200"/>
            </a:lvl1pPr>
          </a:lstStyle>
          <a:p>
            <a:fld id="{5ABD75DF-D2B0-4B40-85F8-1A4D22505C31}" type="slidenum">
              <a:rPr lang="zh-TW" altLang="en-US" smtClean="0"/>
              <a:t>‹#›</a:t>
            </a:fld>
            <a:endParaRPr lang="zh-TW" altLang="en-US"/>
          </a:p>
        </p:txBody>
      </p:sp>
    </p:spTree>
    <p:extLst>
      <p:ext uri="{BB962C8B-B14F-4D97-AF65-F5344CB8AC3E}">
        <p14:creationId xmlns:p14="http://schemas.microsoft.com/office/powerpoint/2010/main" val="1074175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2946347" cy="498215"/>
          </a:xfrm>
          <a:prstGeom prst="rect">
            <a:avLst/>
          </a:prstGeom>
        </p:spPr>
        <p:txBody>
          <a:bodyPr vert="horz" lIns="92034" tIns="46017" rIns="92034" bIns="46017" rtlCol="0"/>
          <a:lstStyle>
            <a:lvl1pPr algn="l">
              <a:defRPr sz="1200"/>
            </a:lvl1pPr>
          </a:lstStyle>
          <a:p>
            <a:endParaRPr lang="zh-TW" altLang="en-US"/>
          </a:p>
        </p:txBody>
      </p:sp>
      <p:sp>
        <p:nvSpPr>
          <p:cNvPr id="3" name="日期版面配置區 2"/>
          <p:cNvSpPr>
            <a:spLocks noGrp="1"/>
          </p:cNvSpPr>
          <p:nvPr>
            <p:ph type="dt" idx="1"/>
          </p:nvPr>
        </p:nvSpPr>
        <p:spPr>
          <a:xfrm>
            <a:off x="3851342" y="1"/>
            <a:ext cx="2946347" cy="498215"/>
          </a:xfrm>
          <a:prstGeom prst="rect">
            <a:avLst/>
          </a:prstGeom>
        </p:spPr>
        <p:txBody>
          <a:bodyPr vert="horz" lIns="92034" tIns="46017" rIns="92034" bIns="46017" rtlCol="0"/>
          <a:lstStyle>
            <a:lvl1pPr algn="r">
              <a:defRPr sz="1200"/>
            </a:lvl1pPr>
          </a:lstStyle>
          <a:p>
            <a:fld id="{274D69BB-5DE0-4665-8003-8BF603CC4821}" type="datetimeFigureOut">
              <a:rPr lang="zh-TW" altLang="en-US" smtClean="0"/>
              <a:t>2019/11/22</a:t>
            </a:fld>
            <a:endParaRPr lang="zh-TW" altLang="en-US"/>
          </a:p>
        </p:txBody>
      </p:sp>
      <p:sp>
        <p:nvSpPr>
          <p:cNvPr id="4" name="投影片圖像版面配置區 3"/>
          <p:cNvSpPr>
            <a:spLocks noGrp="1" noRot="1" noChangeAspect="1"/>
          </p:cNvSpPr>
          <p:nvPr>
            <p:ph type="sldImg" idx="2"/>
          </p:nvPr>
        </p:nvSpPr>
        <p:spPr>
          <a:xfrm>
            <a:off x="1165225" y="1241425"/>
            <a:ext cx="4468813" cy="3351213"/>
          </a:xfrm>
          <a:prstGeom prst="rect">
            <a:avLst/>
          </a:prstGeom>
          <a:noFill/>
          <a:ln w="12700">
            <a:solidFill>
              <a:prstClr val="black"/>
            </a:solidFill>
          </a:ln>
        </p:spPr>
        <p:txBody>
          <a:bodyPr vert="horz" lIns="92034" tIns="46017" rIns="92034" bIns="46017" rtlCol="0" anchor="ctr"/>
          <a:lstStyle/>
          <a:p>
            <a:endParaRPr lang="zh-TW" altLang="en-US"/>
          </a:p>
        </p:txBody>
      </p:sp>
      <p:sp>
        <p:nvSpPr>
          <p:cNvPr id="5" name="備忘稿版面配置區 4"/>
          <p:cNvSpPr>
            <a:spLocks noGrp="1"/>
          </p:cNvSpPr>
          <p:nvPr>
            <p:ph type="body" sz="quarter" idx="3"/>
          </p:nvPr>
        </p:nvSpPr>
        <p:spPr>
          <a:xfrm>
            <a:off x="679927" y="4778723"/>
            <a:ext cx="5439410" cy="3909864"/>
          </a:xfrm>
          <a:prstGeom prst="rect">
            <a:avLst/>
          </a:prstGeom>
        </p:spPr>
        <p:txBody>
          <a:bodyPr vert="horz" lIns="92034" tIns="46017" rIns="92034" bIns="46017"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31600"/>
            <a:ext cx="2946347" cy="498214"/>
          </a:xfrm>
          <a:prstGeom prst="rect">
            <a:avLst/>
          </a:prstGeom>
        </p:spPr>
        <p:txBody>
          <a:bodyPr vert="horz" lIns="92034" tIns="46017" rIns="92034" bIns="46017"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1342" y="9431600"/>
            <a:ext cx="2946347" cy="498214"/>
          </a:xfrm>
          <a:prstGeom prst="rect">
            <a:avLst/>
          </a:prstGeom>
        </p:spPr>
        <p:txBody>
          <a:bodyPr vert="horz" lIns="92034" tIns="46017" rIns="92034" bIns="46017" rtlCol="0" anchor="b"/>
          <a:lstStyle>
            <a:lvl1pPr algn="r">
              <a:defRPr sz="1200"/>
            </a:lvl1pPr>
          </a:lstStyle>
          <a:p>
            <a:fld id="{57879EBE-7C9B-4992-8944-BA9F6A385C21}" type="slidenum">
              <a:rPr lang="zh-TW" altLang="en-US" smtClean="0"/>
              <a:t>‹#›</a:t>
            </a:fld>
            <a:endParaRPr lang="zh-TW" altLang="en-US"/>
          </a:p>
        </p:txBody>
      </p:sp>
    </p:spTree>
    <p:extLst>
      <p:ext uri="{BB962C8B-B14F-4D97-AF65-F5344CB8AC3E}">
        <p14:creationId xmlns:p14="http://schemas.microsoft.com/office/powerpoint/2010/main" val="1146303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DE79351C-8417-4D47-9C60-F5344B8AA2AC}" type="slidenum">
              <a:rPr lang="zh-TW" altLang="en-US" smtClean="0">
                <a:solidFill>
                  <a:prstClr val="black"/>
                </a:solidFill>
              </a:rPr>
              <a:pPr/>
              <a:t>1</a:t>
            </a:fld>
            <a:endParaRPr lang="zh-TW" altLang="en-US">
              <a:solidFill>
                <a:prstClr val="black"/>
              </a:solidFill>
            </a:endParaRPr>
          </a:p>
        </p:txBody>
      </p:sp>
    </p:spTree>
    <p:extLst>
      <p:ext uri="{BB962C8B-B14F-4D97-AF65-F5344CB8AC3E}">
        <p14:creationId xmlns:p14="http://schemas.microsoft.com/office/powerpoint/2010/main" val="147910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754114" y="10192227"/>
            <a:ext cx="2912392" cy="500711"/>
          </a:xfrm>
          <a:prstGeom prst="rect">
            <a:avLst/>
          </a:prstGeom>
          <a:noFill/>
          <a:ln w="9525">
            <a:noFill/>
            <a:miter lim="800000"/>
            <a:headEnd/>
            <a:tailEnd/>
          </a:ln>
        </p:spPr>
        <p:txBody>
          <a:bodyPr lIns="89607" tIns="44804" rIns="89607" bIns="44804" anchor="b"/>
          <a:lstStyle/>
          <a:p>
            <a:pPr algn="r" defTabSz="893817" eaLnBrk="0" fontAlgn="base" hangingPunct="0">
              <a:spcBef>
                <a:spcPct val="0"/>
              </a:spcBef>
              <a:spcAft>
                <a:spcPct val="0"/>
              </a:spcAft>
            </a:pPr>
            <a:fld id="{ADF087CA-928C-4A57-9C77-973BF03BB545}" type="slidenum">
              <a:rPr lang="en-US" altLang="zh-TW" sz="1200" i="1">
                <a:solidFill>
                  <a:srgbClr val="000000"/>
                </a:solidFill>
                <a:latin typeface="Times New Roman" pitchFamily="18" charset="0"/>
                <a:cs typeface="Arial" pitchFamily="34" charset="0"/>
                <a:sym typeface="Arial" pitchFamily="34" charset="0"/>
              </a:rPr>
              <a:pPr algn="r" defTabSz="893817" eaLnBrk="0" fontAlgn="base" hangingPunct="0">
                <a:spcBef>
                  <a:spcPct val="0"/>
                </a:spcBef>
                <a:spcAft>
                  <a:spcPct val="0"/>
                </a:spcAft>
              </a:pPr>
              <a:t>8</a:t>
            </a:fld>
            <a:endParaRPr lang="en-US" altLang="zh-TW" sz="1200" i="1" dirty="0">
              <a:solidFill>
                <a:srgbClr val="000000"/>
              </a:solidFill>
              <a:latin typeface="Times New Roman" pitchFamily="18" charset="0"/>
              <a:cs typeface="Arial" pitchFamily="34" charset="0"/>
              <a:sym typeface="Arial" pitchFamily="34" charset="0"/>
            </a:endParaRPr>
          </a:p>
        </p:txBody>
      </p:sp>
      <p:sp>
        <p:nvSpPr>
          <p:cNvPr id="45059" name="Rectangle 2"/>
          <p:cNvSpPr>
            <a:spLocks noGrp="1" noRot="1" noChangeAspect="1" noChangeArrowheads="1" noTextEdit="1"/>
          </p:cNvSpPr>
          <p:nvPr>
            <p:ph type="sldImg"/>
          </p:nvPr>
        </p:nvSpPr>
        <p:spPr>
          <a:xfrm>
            <a:off x="661988" y="804863"/>
            <a:ext cx="5362575" cy="4021137"/>
          </a:xfrm>
          <a:ln/>
        </p:spPr>
      </p:sp>
      <p:sp>
        <p:nvSpPr>
          <p:cNvPr id="45060" name="Rectangle 3"/>
          <p:cNvSpPr>
            <a:spLocks noGrp="1" noChangeArrowheads="1"/>
          </p:cNvSpPr>
          <p:nvPr>
            <p:ph type="body" idx="1"/>
          </p:nvPr>
        </p:nvSpPr>
        <p:spPr>
          <a:noFill/>
          <a:ln/>
        </p:spPr>
        <p:txBody>
          <a:bodyPr/>
          <a:lstStyle/>
          <a:p>
            <a:pPr eaLnBrk="1" hangingPunct="1"/>
            <a:endParaRPr lang="zh-TW" altLang="zh-TW" dirty="0" smtClean="0">
              <a:ea typeface="新細明體" pitchFamily="18" charset="-120"/>
            </a:endParaRPr>
          </a:p>
        </p:txBody>
      </p:sp>
    </p:spTree>
    <p:extLst>
      <p:ext uri="{BB962C8B-B14F-4D97-AF65-F5344CB8AC3E}">
        <p14:creationId xmlns:p14="http://schemas.microsoft.com/office/powerpoint/2010/main" val="3297634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03E498E-907B-41D6-A73F-21EA2B87BE7A}" type="slidenum">
              <a:rPr lang="zh-TW" altLang="en-US" smtClean="0">
                <a:solidFill>
                  <a:prstClr val="black"/>
                </a:solidFill>
              </a:rPr>
              <a:pPr/>
              <a:t>10</a:t>
            </a:fld>
            <a:endParaRPr lang="zh-TW" altLang="en-US">
              <a:solidFill>
                <a:prstClr val="black"/>
              </a:solidFill>
            </a:endParaRPr>
          </a:p>
        </p:txBody>
      </p:sp>
    </p:spTree>
    <p:extLst>
      <p:ext uri="{BB962C8B-B14F-4D97-AF65-F5344CB8AC3E}">
        <p14:creationId xmlns:p14="http://schemas.microsoft.com/office/powerpoint/2010/main" val="3208685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7879EBE-7C9B-4992-8944-BA9F6A385C21}" type="slidenum">
              <a:rPr lang="zh-TW" altLang="en-US" smtClean="0">
                <a:solidFill>
                  <a:prstClr val="black"/>
                </a:solidFill>
              </a:rPr>
              <a:pPr/>
              <a:t>11</a:t>
            </a:fld>
            <a:endParaRPr lang="zh-TW" altLang="en-US">
              <a:solidFill>
                <a:prstClr val="black"/>
              </a:solidFill>
            </a:endParaRPr>
          </a:p>
        </p:txBody>
      </p:sp>
    </p:spTree>
    <p:extLst>
      <p:ext uri="{BB962C8B-B14F-4D97-AF65-F5344CB8AC3E}">
        <p14:creationId xmlns:p14="http://schemas.microsoft.com/office/powerpoint/2010/main" val="3307863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Tree>
    <p:extLst>
      <p:ext uri="{BB962C8B-B14F-4D97-AF65-F5344CB8AC3E}">
        <p14:creationId xmlns:p14="http://schemas.microsoft.com/office/powerpoint/2010/main" val="2340679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7879EBE-7C9B-4992-8944-BA9F6A385C21}" type="slidenum">
              <a:rPr lang="zh-TW" altLang="en-US" smtClean="0">
                <a:solidFill>
                  <a:prstClr val="black"/>
                </a:solidFill>
              </a:rPr>
              <a:pPr/>
              <a:t>14</a:t>
            </a:fld>
            <a:endParaRPr lang="zh-TW" altLang="en-US">
              <a:solidFill>
                <a:prstClr val="black"/>
              </a:solidFill>
            </a:endParaRPr>
          </a:p>
        </p:txBody>
      </p:sp>
    </p:spTree>
    <p:extLst>
      <p:ext uri="{BB962C8B-B14F-4D97-AF65-F5344CB8AC3E}">
        <p14:creationId xmlns:p14="http://schemas.microsoft.com/office/powerpoint/2010/main" val="3934822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03E498E-907B-41D6-A73F-21EA2B87BE7A}" type="slidenum">
              <a:rPr lang="zh-TW" altLang="en-US" smtClean="0">
                <a:solidFill>
                  <a:prstClr val="black"/>
                </a:solidFill>
              </a:rPr>
              <a:pPr/>
              <a:t>15</a:t>
            </a:fld>
            <a:endParaRPr lang="zh-TW" altLang="en-US">
              <a:solidFill>
                <a:prstClr val="black"/>
              </a:solidFill>
            </a:endParaRPr>
          </a:p>
        </p:txBody>
      </p:sp>
    </p:spTree>
    <p:extLst>
      <p:ext uri="{BB962C8B-B14F-4D97-AF65-F5344CB8AC3E}">
        <p14:creationId xmlns:p14="http://schemas.microsoft.com/office/powerpoint/2010/main" val="3519151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03E498E-907B-41D6-A73F-21EA2B87BE7A}" type="slidenum">
              <a:rPr lang="zh-TW" altLang="en-US" smtClean="0">
                <a:solidFill>
                  <a:prstClr val="black"/>
                </a:solidFill>
              </a:rPr>
              <a:pPr/>
              <a:t>16</a:t>
            </a:fld>
            <a:endParaRPr lang="zh-TW" altLang="en-US">
              <a:solidFill>
                <a:prstClr val="black"/>
              </a:solidFill>
            </a:endParaRPr>
          </a:p>
        </p:txBody>
      </p:sp>
    </p:spTree>
    <p:extLst>
      <p:ext uri="{BB962C8B-B14F-4D97-AF65-F5344CB8AC3E}">
        <p14:creationId xmlns:p14="http://schemas.microsoft.com/office/powerpoint/2010/main" val="2444161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6027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只有標題">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51D9F1B4-1384-4BAB-A696-4DF361F20146}" type="datetime5">
              <a:rPr kumimoji="1" lang="en-US" altLang="zh-TW" smtClean="0">
                <a:solidFill>
                  <a:prstClr val="black">
                    <a:tint val="75000"/>
                  </a:prstClr>
                </a:solidFill>
              </a:rPr>
              <a:pPr/>
              <a:t>22-Nov-19</a:t>
            </a:fld>
            <a:endParaRPr kumimoji="1"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kumimoji="1"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71C50D61-BA71-3544-BF03-DC7C1AC1B57D}" type="slidenum">
              <a:rPr kumimoji="1" lang="zh-TW" altLang="en-US" smtClean="0">
                <a:solidFill>
                  <a:prstClr val="black">
                    <a:tint val="75000"/>
                  </a:prstClr>
                </a:solidFill>
              </a:rPr>
              <a:pPr/>
              <a:t>‹#›</a:t>
            </a:fld>
            <a:endParaRPr kumimoji="1" lang="zh-TW" altLang="en-US">
              <a:solidFill>
                <a:prstClr val="black">
                  <a:tint val="75000"/>
                </a:prstClr>
              </a:solidFill>
            </a:endParaRPr>
          </a:p>
        </p:txBody>
      </p:sp>
      <p:sp>
        <p:nvSpPr>
          <p:cNvPr id="6" name="標題 1"/>
          <p:cNvSpPr>
            <a:spLocks noGrp="1"/>
          </p:cNvSpPr>
          <p:nvPr>
            <p:ph type="title"/>
          </p:nvPr>
        </p:nvSpPr>
        <p:spPr>
          <a:xfrm>
            <a:off x="774706" y="10760"/>
            <a:ext cx="7887146" cy="1326059"/>
          </a:xfrm>
        </p:spPr>
        <p:txBody>
          <a:bodyPr/>
          <a:lstStyle/>
          <a:p>
            <a:r>
              <a:rPr kumimoji="1" lang="zh-TW" altLang="en-US" dirty="0" smtClean="0"/>
              <a:t>按一下以編輯母片標題樣式</a:t>
            </a:r>
            <a:endParaRPr kumimoji="1" lang="zh-TW" altLang="en-US" dirty="0"/>
          </a:p>
        </p:txBody>
      </p:sp>
    </p:spTree>
    <p:extLst>
      <p:ext uri="{BB962C8B-B14F-4D97-AF65-F5344CB8AC3E}">
        <p14:creationId xmlns:p14="http://schemas.microsoft.com/office/powerpoint/2010/main" val="396393338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AA395798-1F08-451E-8559-AB454FC07D83}" type="slidenum">
              <a:rPr lang="zh-TW" altLang="en-US">
                <a:solidFill>
                  <a:prstClr val="white"/>
                </a:solidFill>
              </a:rPr>
              <a:pPr>
                <a:defRPr/>
              </a:pPr>
              <a:t>‹#›</a:t>
            </a:fld>
            <a:endParaRPr lang="en-US" altLang="zh-TW">
              <a:solidFill>
                <a:prstClr val="white"/>
              </a:solidFill>
            </a:endParaRPr>
          </a:p>
        </p:txBody>
      </p:sp>
    </p:spTree>
    <p:extLst>
      <p:ext uri="{BB962C8B-B14F-4D97-AF65-F5344CB8AC3E}">
        <p14:creationId xmlns:p14="http://schemas.microsoft.com/office/powerpoint/2010/main" val="560833949"/>
      </p:ext>
    </p:extLst>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683568" y="0"/>
            <a:ext cx="7772400" cy="609600"/>
          </a:xfrm>
          <a:prstGeom prst="rect">
            <a:avLst/>
          </a:prstGeom>
        </p:spPr>
        <p:txBody>
          <a:bodyPr/>
          <a:lstStyle>
            <a:lvl1pPr algn="ctr">
              <a:defRPr kumimoji="1" lang="zh-TW" altLang="en-US" sz="3225" b="0" dirty="0" smtClean="0">
                <a:solidFill>
                  <a:schemeClr val="bg1"/>
                </a:solidFill>
                <a:latin typeface="Calibri" pitchFamily="34" charset="0"/>
                <a:ea typeface="+mj-ea"/>
                <a:cs typeface="+mj-cs"/>
              </a:defRPr>
            </a:lvl1pPr>
          </a:lstStyle>
          <a:p>
            <a:endParaRPr lang="zh-TW" altLang="en-US" dirty="0"/>
          </a:p>
        </p:txBody>
      </p:sp>
      <p:sp>
        <p:nvSpPr>
          <p:cNvPr id="4" name="Rectangle 5"/>
          <p:cNvSpPr>
            <a:spLocks noGrp="1" noChangeArrowheads="1"/>
          </p:cNvSpPr>
          <p:nvPr>
            <p:ph type="sldNum" sz="quarter" idx="10"/>
          </p:nvPr>
        </p:nvSpPr>
        <p:spPr>
          <a:xfrm>
            <a:off x="6553201" y="6248400"/>
            <a:ext cx="1905000" cy="457200"/>
          </a:xfrm>
          <a:prstGeom prst="rect">
            <a:avLst/>
          </a:prstGeom>
          <a:ln/>
        </p:spPr>
        <p:txBody>
          <a:bodyPr/>
          <a:lstStyle>
            <a:lvl1pPr>
              <a:defRPr/>
            </a:lvl1pPr>
          </a:lstStyle>
          <a:p>
            <a:pPr>
              <a:defRPr/>
            </a:pPr>
            <a:fld id="{EF648483-5ADC-4F07-B99D-76536231C7E5}" type="slidenum">
              <a:rPr kumimoji="1" lang="zh-TW" altLang="en-US" sz="1050" i="1">
                <a:solidFill>
                  <a:prstClr val="white"/>
                </a:solidFill>
                <a:latin typeface="Verdana" pitchFamily="34" charset="0"/>
                <a:ea typeface="MS UI Gothic" pitchFamily="34" charset="-128"/>
              </a:rPr>
              <a:pPr>
                <a:defRPr/>
              </a:pPr>
              <a:t>‹#›</a:t>
            </a:fld>
            <a:endParaRPr kumimoji="1" lang="en-US" altLang="zh-TW" sz="1050" i="1" dirty="0">
              <a:solidFill>
                <a:prstClr val="white"/>
              </a:solidFill>
              <a:latin typeface="Verdana" pitchFamily="34" charset="0"/>
              <a:ea typeface="MS UI Gothic" pitchFamily="34" charset="-128"/>
            </a:endParaRPr>
          </a:p>
        </p:txBody>
      </p:sp>
    </p:spTree>
    <p:extLst>
      <p:ext uri="{BB962C8B-B14F-4D97-AF65-F5344CB8AC3E}">
        <p14:creationId xmlns:p14="http://schemas.microsoft.com/office/powerpoint/2010/main" val="994387845"/>
      </p:ext>
    </p:extLst>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611187" y="0"/>
            <a:ext cx="7772400" cy="908048"/>
          </a:xfrm>
          <a:prstGeom prst="rect">
            <a:avLst/>
          </a:prstGeom>
          <a:noFill/>
          <a:ln>
            <a:noFill/>
          </a:ln>
        </p:spPr>
        <p:txBody>
          <a:bodyPr/>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08182" algn="ctr" rtl="0">
              <a:spcBef>
                <a:spcPts val="0"/>
              </a:spcBef>
              <a:spcAft>
                <a:spcPts val="0"/>
              </a:spcAft>
              <a:defRPr/>
            </a:lvl6pPr>
            <a:lvl7pPr marL="816364" algn="ctr" rtl="0">
              <a:spcBef>
                <a:spcPts val="0"/>
              </a:spcBef>
              <a:spcAft>
                <a:spcPts val="0"/>
              </a:spcAft>
              <a:defRPr/>
            </a:lvl7pPr>
            <a:lvl8pPr marL="1224546" algn="ctr" rtl="0">
              <a:spcBef>
                <a:spcPts val="0"/>
              </a:spcBef>
              <a:spcAft>
                <a:spcPts val="0"/>
              </a:spcAft>
              <a:defRPr/>
            </a:lvl8pPr>
            <a:lvl9pPr marL="1632727" algn="ctr" rtl="0">
              <a:spcBef>
                <a:spcPts val="0"/>
              </a:spcBef>
              <a:spcAft>
                <a:spcPts val="0"/>
              </a:spcAft>
              <a:defRPr/>
            </a:lvl9pPr>
          </a:lstStyle>
          <a:p>
            <a:endParaRPr/>
          </a:p>
        </p:txBody>
      </p:sp>
      <p:sp>
        <p:nvSpPr>
          <p:cNvPr id="191" name="Shape 191"/>
          <p:cNvSpPr txBox="1">
            <a:spLocks noGrp="1"/>
          </p:cNvSpPr>
          <p:nvPr>
            <p:ph type="body" idx="1"/>
          </p:nvPr>
        </p:nvSpPr>
        <p:spPr>
          <a:xfrm>
            <a:off x="685800" y="1412876"/>
            <a:ext cx="3809999" cy="4683125"/>
          </a:xfrm>
          <a:prstGeom prst="rect">
            <a:avLst/>
          </a:prstGeom>
          <a:noFill/>
          <a:ln>
            <a:noFill/>
          </a:ln>
        </p:spPr>
        <p:txBody>
          <a:bodyPr/>
          <a:lstStyle>
            <a:lvl1pPr marL="306136" indent="-45354" algn="l" rtl="0">
              <a:spcBef>
                <a:spcPts val="572"/>
              </a:spcBef>
              <a:spcAft>
                <a:spcPts val="0"/>
              </a:spcAft>
              <a:buClr>
                <a:schemeClr val="dk1"/>
              </a:buClr>
              <a:buFont typeface="Times New Roman"/>
              <a:buChar char="•"/>
              <a:defRPr/>
            </a:lvl1pPr>
            <a:lvl2pPr marL="663295" indent="-17008" algn="l" rtl="0">
              <a:spcBef>
                <a:spcPts val="500"/>
              </a:spcBef>
              <a:spcAft>
                <a:spcPts val="0"/>
              </a:spcAft>
              <a:buClr>
                <a:schemeClr val="dk1"/>
              </a:buClr>
              <a:buFont typeface="Times New Roman"/>
              <a:buChar char="–"/>
              <a:defRPr/>
            </a:lvl2pPr>
            <a:lvl3pPr marL="1020455" indent="11339" algn="l" rtl="0">
              <a:spcBef>
                <a:spcPts val="429"/>
              </a:spcBef>
              <a:spcAft>
                <a:spcPts val="0"/>
              </a:spcAft>
              <a:buClr>
                <a:schemeClr val="dk1"/>
              </a:buClr>
              <a:buFont typeface="Times New Roman"/>
              <a:buChar char="•"/>
              <a:defRPr/>
            </a:lvl3pPr>
            <a:lvl4pPr marL="1428636" indent="-11339" algn="l" rtl="0">
              <a:spcBef>
                <a:spcPts val="357"/>
              </a:spcBef>
              <a:spcAft>
                <a:spcPts val="0"/>
              </a:spcAft>
              <a:buClr>
                <a:schemeClr val="dk1"/>
              </a:buClr>
              <a:buFont typeface="Times New Roman"/>
              <a:buChar char="–"/>
              <a:defRPr/>
            </a:lvl4pPr>
            <a:lvl5pPr marL="1836818" indent="-11339" algn="l" rtl="0">
              <a:spcBef>
                <a:spcPts val="357"/>
              </a:spcBef>
              <a:spcAft>
                <a:spcPts val="0"/>
              </a:spcAft>
              <a:buClr>
                <a:schemeClr val="dk1"/>
              </a:buClr>
              <a:buFont typeface="Times New Roman"/>
              <a:buChar char="»"/>
              <a:defRPr/>
            </a:lvl5pPr>
            <a:lvl6pPr marL="2245000" indent="-11339" algn="l" rtl="0">
              <a:spcBef>
                <a:spcPts val="357"/>
              </a:spcBef>
              <a:spcAft>
                <a:spcPts val="0"/>
              </a:spcAft>
              <a:buClr>
                <a:schemeClr val="dk1"/>
              </a:buClr>
              <a:buFont typeface="Times New Roman"/>
              <a:buChar char="»"/>
              <a:defRPr/>
            </a:lvl6pPr>
            <a:lvl7pPr marL="2653181" indent="-11339" algn="l" rtl="0">
              <a:spcBef>
                <a:spcPts val="357"/>
              </a:spcBef>
              <a:spcAft>
                <a:spcPts val="0"/>
              </a:spcAft>
              <a:buClr>
                <a:schemeClr val="dk1"/>
              </a:buClr>
              <a:buFont typeface="Times New Roman"/>
              <a:buChar char="»"/>
              <a:defRPr/>
            </a:lvl7pPr>
            <a:lvl8pPr marL="3061364" indent="-11339" algn="l" rtl="0">
              <a:spcBef>
                <a:spcPts val="357"/>
              </a:spcBef>
              <a:spcAft>
                <a:spcPts val="0"/>
              </a:spcAft>
              <a:buClr>
                <a:schemeClr val="dk1"/>
              </a:buClr>
              <a:buFont typeface="Times New Roman"/>
              <a:buChar char="»"/>
              <a:defRPr/>
            </a:lvl8pPr>
            <a:lvl9pPr marL="3469545" indent="-11339" algn="l" rtl="0">
              <a:spcBef>
                <a:spcPts val="357"/>
              </a:spcBef>
              <a:spcAft>
                <a:spcPts val="0"/>
              </a:spcAft>
              <a:buClr>
                <a:schemeClr val="dk1"/>
              </a:buClr>
              <a:buFont typeface="Times New Roman"/>
              <a:buChar char="»"/>
              <a:defRPr/>
            </a:lvl9pPr>
          </a:lstStyle>
          <a:p>
            <a:endParaRPr/>
          </a:p>
        </p:txBody>
      </p:sp>
      <p:sp>
        <p:nvSpPr>
          <p:cNvPr id="192" name="Shape 192"/>
          <p:cNvSpPr txBox="1">
            <a:spLocks noGrp="1"/>
          </p:cNvSpPr>
          <p:nvPr>
            <p:ph type="body" idx="2"/>
          </p:nvPr>
        </p:nvSpPr>
        <p:spPr>
          <a:xfrm>
            <a:off x="4648199" y="1412876"/>
            <a:ext cx="3809999" cy="4683125"/>
          </a:xfrm>
          <a:prstGeom prst="rect">
            <a:avLst/>
          </a:prstGeom>
          <a:noFill/>
          <a:ln>
            <a:noFill/>
          </a:ln>
        </p:spPr>
        <p:txBody>
          <a:bodyPr/>
          <a:lstStyle>
            <a:lvl1pPr marL="306136" indent="-45354" algn="l" rtl="0">
              <a:spcBef>
                <a:spcPts val="572"/>
              </a:spcBef>
              <a:spcAft>
                <a:spcPts val="0"/>
              </a:spcAft>
              <a:buClr>
                <a:schemeClr val="dk1"/>
              </a:buClr>
              <a:buFont typeface="Times New Roman"/>
              <a:buChar char="•"/>
              <a:defRPr/>
            </a:lvl1pPr>
            <a:lvl2pPr marL="663295" indent="-17008" algn="l" rtl="0">
              <a:spcBef>
                <a:spcPts val="500"/>
              </a:spcBef>
              <a:spcAft>
                <a:spcPts val="0"/>
              </a:spcAft>
              <a:buClr>
                <a:schemeClr val="dk1"/>
              </a:buClr>
              <a:buFont typeface="Times New Roman"/>
              <a:buChar char="–"/>
              <a:defRPr/>
            </a:lvl2pPr>
            <a:lvl3pPr marL="1020455" indent="11339" algn="l" rtl="0">
              <a:spcBef>
                <a:spcPts val="429"/>
              </a:spcBef>
              <a:spcAft>
                <a:spcPts val="0"/>
              </a:spcAft>
              <a:buClr>
                <a:schemeClr val="dk1"/>
              </a:buClr>
              <a:buFont typeface="Times New Roman"/>
              <a:buChar char="•"/>
              <a:defRPr/>
            </a:lvl3pPr>
            <a:lvl4pPr marL="1428636" indent="-11339" algn="l" rtl="0">
              <a:spcBef>
                <a:spcPts val="357"/>
              </a:spcBef>
              <a:spcAft>
                <a:spcPts val="0"/>
              </a:spcAft>
              <a:buClr>
                <a:schemeClr val="dk1"/>
              </a:buClr>
              <a:buFont typeface="Times New Roman"/>
              <a:buChar char="–"/>
              <a:defRPr/>
            </a:lvl4pPr>
            <a:lvl5pPr marL="1836818" indent="-11339" algn="l" rtl="0">
              <a:spcBef>
                <a:spcPts val="357"/>
              </a:spcBef>
              <a:spcAft>
                <a:spcPts val="0"/>
              </a:spcAft>
              <a:buClr>
                <a:schemeClr val="dk1"/>
              </a:buClr>
              <a:buFont typeface="Times New Roman"/>
              <a:buChar char="»"/>
              <a:defRPr/>
            </a:lvl5pPr>
            <a:lvl6pPr marL="2245000" indent="-11339" algn="l" rtl="0">
              <a:spcBef>
                <a:spcPts val="357"/>
              </a:spcBef>
              <a:spcAft>
                <a:spcPts val="0"/>
              </a:spcAft>
              <a:buClr>
                <a:schemeClr val="dk1"/>
              </a:buClr>
              <a:buFont typeface="Times New Roman"/>
              <a:buChar char="»"/>
              <a:defRPr/>
            </a:lvl6pPr>
            <a:lvl7pPr marL="2653181" indent="-11339" algn="l" rtl="0">
              <a:spcBef>
                <a:spcPts val="357"/>
              </a:spcBef>
              <a:spcAft>
                <a:spcPts val="0"/>
              </a:spcAft>
              <a:buClr>
                <a:schemeClr val="dk1"/>
              </a:buClr>
              <a:buFont typeface="Times New Roman"/>
              <a:buChar char="»"/>
              <a:defRPr/>
            </a:lvl7pPr>
            <a:lvl8pPr marL="3061364" indent="-11339" algn="l" rtl="0">
              <a:spcBef>
                <a:spcPts val="357"/>
              </a:spcBef>
              <a:spcAft>
                <a:spcPts val="0"/>
              </a:spcAft>
              <a:buClr>
                <a:schemeClr val="dk1"/>
              </a:buClr>
              <a:buFont typeface="Times New Roman"/>
              <a:buChar char="»"/>
              <a:defRPr/>
            </a:lvl8pPr>
            <a:lvl9pPr marL="3469545" indent="-11339" algn="l" rtl="0">
              <a:spcBef>
                <a:spcPts val="357"/>
              </a:spcBef>
              <a:spcAft>
                <a:spcPts val="0"/>
              </a:spcAft>
              <a:buClr>
                <a:schemeClr val="dk1"/>
              </a:buClr>
              <a:buFont typeface="Times New Roman"/>
              <a:buChar char="»"/>
              <a:defRPr/>
            </a:lvl9pPr>
          </a:lstStyle>
          <a:p>
            <a:endParaRPr/>
          </a:p>
        </p:txBody>
      </p:sp>
      <p:sp>
        <p:nvSpPr>
          <p:cNvPr id="5" name="Shape 106"/>
          <p:cNvSpPr txBox="1">
            <a:spLocks noGrp="1"/>
          </p:cNvSpPr>
          <p:nvPr>
            <p:ph type="dt" idx="10"/>
          </p:nvPr>
        </p:nvSpPr>
        <p:spPr>
          <a:xfrm>
            <a:off x="685800" y="6248400"/>
            <a:ext cx="1905000" cy="457200"/>
          </a:xfrm>
          <a:prstGeom prst="rect">
            <a:avLst/>
          </a:prstGeom>
        </p:spPr>
        <p:txBody>
          <a:bodyPr/>
          <a:lstStyle>
            <a:lvl1pPr>
              <a:defRPr>
                <a:latin typeface="Times New Roman" pitchFamily="18" charset="0"/>
                <a:ea typeface="新細明體" pitchFamily="18" charset="-120"/>
                <a:cs typeface="+mn-cs"/>
              </a:defRPr>
            </a:lvl1pPr>
          </a:lstStyle>
          <a:p>
            <a:pPr>
              <a:defRPr/>
            </a:pPr>
            <a:endParaRPr lang="zh-TW" altLang="zh-TW">
              <a:solidFill>
                <a:prstClr val="black">
                  <a:tint val="75000"/>
                </a:prstClr>
              </a:solidFill>
            </a:endParaRPr>
          </a:p>
        </p:txBody>
      </p:sp>
      <p:sp>
        <p:nvSpPr>
          <p:cNvPr id="6" name="Shape 107"/>
          <p:cNvSpPr txBox="1">
            <a:spLocks noGrp="1"/>
          </p:cNvSpPr>
          <p:nvPr>
            <p:ph type="ftr" idx="11"/>
          </p:nvPr>
        </p:nvSpPr>
        <p:spPr>
          <a:xfrm>
            <a:off x="3124201" y="6248400"/>
            <a:ext cx="2895600" cy="457200"/>
          </a:xfrm>
          <a:prstGeom prst="rect">
            <a:avLst/>
          </a:prstGeom>
        </p:spPr>
        <p:txBody>
          <a:bodyPr/>
          <a:lstStyle>
            <a:lvl1pPr>
              <a:defRPr>
                <a:latin typeface="Times New Roman" pitchFamily="18" charset="0"/>
                <a:ea typeface="新細明體" pitchFamily="18" charset="-120"/>
                <a:cs typeface="+mn-cs"/>
              </a:defRPr>
            </a:lvl1pPr>
          </a:lstStyle>
          <a:p>
            <a:pPr>
              <a:defRPr/>
            </a:pPr>
            <a:endParaRPr lang="zh-TW" altLang="zh-TW">
              <a:solidFill>
                <a:prstClr val="black">
                  <a:tint val="75000"/>
                </a:prstClr>
              </a:solidFill>
            </a:endParaRPr>
          </a:p>
        </p:txBody>
      </p:sp>
      <p:sp>
        <p:nvSpPr>
          <p:cNvPr id="7" name="Shape 108"/>
          <p:cNvSpPr txBox="1">
            <a:spLocks noGrp="1"/>
          </p:cNvSpPr>
          <p:nvPr>
            <p:ph type="sldNum" idx="12"/>
          </p:nvPr>
        </p:nvSpPr>
        <p:spPr/>
        <p:txBody>
          <a:bodyPr/>
          <a:lstStyle>
            <a:lvl1pPr>
              <a:defRPr/>
            </a:lvl1pPr>
          </a:lstStyle>
          <a:p>
            <a:pPr>
              <a:defRPr/>
            </a:pPr>
            <a:fld id="{961AF183-97E5-4E4E-AC77-58F6BB7203F5}" type="slidenum">
              <a:rPr lang="en-US" altLang="zh-TW">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683951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节标题">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722312" y="4406911"/>
            <a:ext cx="7772400" cy="1362075"/>
          </a:xfrm>
          <a:prstGeom prst="rect">
            <a:avLst/>
          </a:prstGeom>
          <a:noFill/>
          <a:ln>
            <a:noFill/>
          </a:ln>
        </p:spPr>
        <p:txBody>
          <a:bodyPr lIns="108781" tIns="108781" rIns="108781" bIns="108781" anchor="t" anchorCtr="0"/>
          <a:lstStyle>
            <a:lvl1pPr marL="0" marR="0" lvl="0" indent="0" algn="l" rtl="0">
              <a:spcBef>
                <a:spcPts val="0"/>
              </a:spcBef>
              <a:spcAft>
                <a:spcPts val="0"/>
              </a:spcAft>
              <a:buNone/>
              <a:defRPr sz="3600" b="1" i="0" u="none" strike="noStrike" cap="none">
                <a:solidFill>
                  <a:srgbClr val="FFFFFF"/>
                </a:solidFill>
                <a:latin typeface="Verdana"/>
                <a:ea typeface="Verdana"/>
                <a:cs typeface="Verdana"/>
                <a:sym typeface="Verdana"/>
              </a:defRPr>
            </a:lvl1pPr>
            <a:lvl2pPr marL="0" marR="0" lvl="1" indent="0" algn="ctr" rtl="0">
              <a:spcBef>
                <a:spcPts val="0"/>
              </a:spcBef>
              <a:spcAft>
                <a:spcPts val="0"/>
              </a:spcAft>
              <a:buNone/>
              <a:defRPr sz="3225" b="1" i="0" u="none" strike="noStrike" cap="none">
                <a:solidFill>
                  <a:srgbClr val="FFFFFF"/>
                </a:solidFill>
                <a:latin typeface="Verdana"/>
                <a:ea typeface="Verdana"/>
                <a:cs typeface="Verdana"/>
                <a:sym typeface="Verdana"/>
              </a:defRPr>
            </a:lvl2pPr>
            <a:lvl3pPr marL="0" marR="0" lvl="2" indent="0" algn="ctr" rtl="0">
              <a:spcBef>
                <a:spcPts val="0"/>
              </a:spcBef>
              <a:spcAft>
                <a:spcPts val="0"/>
              </a:spcAft>
              <a:buNone/>
              <a:defRPr sz="3225" b="1" i="0" u="none" strike="noStrike" cap="none">
                <a:solidFill>
                  <a:srgbClr val="FFFFFF"/>
                </a:solidFill>
                <a:latin typeface="Verdana"/>
                <a:ea typeface="Verdana"/>
                <a:cs typeface="Verdana"/>
                <a:sym typeface="Verdana"/>
              </a:defRPr>
            </a:lvl3pPr>
            <a:lvl4pPr marL="0" marR="0" lvl="3" indent="0" algn="ctr" rtl="0">
              <a:spcBef>
                <a:spcPts val="0"/>
              </a:spcBef>
              <a:spcAft>
                <a:spcPts val="0"/>
              </a:spcAft>
              <a:buNone/>
              <a:defRPr sz="3225" b="1" i="0" u="none" strike="noStrike" cap="none">
                <a:solidFill>
                  <a:srgbClr val="FFFFFF"/>
                </a:solidFill>
                <a:latin typeface="Verdana"/>
                <a:ea typeface="Verdana"/>
                <a:cs typeface="Verdana"/>
                <a:sym typeface="Verdana"/>
              </a:defRPr>
            </a:lvl4pPr>
            <a:lvl5pPr marL="0" marR="0" lvl="4" indent="0" algn="ctr" rtl="0">
              <a:spcBef>
                <a:spcPts val="0"/>
              </a:spcBef>
              <a:spcAft>
                <a:spcPts val="0"/>
              </a:spcAft>
              <a:buNone/>
              <a:defRPr sz="3225" b="1" i="0" u="none" strike="noStrike" cap="none">
                <a:solidFill>
                  <a:srgbClr val="FFFFFF"/>
                </a:solidFill>
                <a:latin typeface="Verdana"/>
                <a:ea typeface="Verdana"/>
                <a:cs typeface="Verdana"/>
                <a:sym typeface="Verdana"/>
              </a:defRPr>
            </a:lvl5pPr>
            <a:lvl6pPr marL="407993" marR="0" lvl="5" indent="0" algn="ctr" rtl="0">
              <a:spcBef>
                <a:spcPts val="0"/>
              </a:spcBef>
              <a:spcAft>
                <a:spcPts val="0"/>
              </a:spcAft>
              <a:buNone/>
              <a:defRPr sz="3975" b="0" i="0" u="none" strike="noStrike" cap="none">
                <a:solidFill>
                  <a:srgbClr val="FFFFFF"/>
                </a:solidFill>
                <a:latin typeface="Times New Roman"/>
                <a:ea typeface="Times New Roman"/>
                <a:cs typeface="Times New Roman"/>
                <a:sym typeface="Times New Roman"/>
              </a:defRPr>
            </a:lvl6pPr>
            <a:lvl7pPr marL="815986" marR="0" lvl="6" indent="0" algn="ctr" rtl="0">
              <a:spcBef>
                <a:spcPts val="0"/>
              </a:spcBef>
              <a:spcAft>
                <a:spcPts val="0"/>
              </a:spcAft>
              <a:buNone/>
              <a:defRPr sz="3975" b="0" i="0" u="none" strike="noStrike" cap="none">
                <a:solidFill>
                  <a:srgbClr val="FFFFFF"/>
                </a:solidFill>
                <a:latin typeface="Times New Roman"/>
                <a:ea typeface="Times New Roman"/>
                <a:cs typeface="Times New Roman"/>
                <a:sym typeface="Times New Roman"/>
              </a:defRPr>
            </a:lvl7pPr>
            <a:lvl8pPr marL="1223984" marR="0" lvl="7" indent="0" algn="ctr" rtl="0">
              <a:spcBef>
                <a:spcPts val="0"/>
              </a:spcBef>
              <a:spcAft>
                <a:spcPts val="0"/>
              </a:spcAft>
              <a:buNone/>
              <a:defRPr sz="3975" b="0" i="0" u="none" strike="noStrike" cap="none">
                <a:solidFill>
                  <a:srgbClr val="FFFFFF"/>
                </a:solidFill>
                <a:latin typeface="Times New Roman"/>
                <a:ea typeface="Times New Roman"/>
                <a:cs typeface="Times New Roman"/>
                <a:sym typeface="Times New Roman"/>
              </a:defRPr>
            </a:lvl8pPr>
            <a:lvl9pPr marL="1631976" marR="0" lvl="8" indent="0" algn="ctr" rtl="0">
              <a:spcBef>
                <a:spcPts val="0"/>
              </a:spcBef>
              <a:spcAft>
                <a:spcPts val="0"/>
              </a:spcAft>
              <a:buNone/>
              <a:defRPr sz="3975" b="0" i="0" u="none" strike="noStrike" cap="none">
                <a:solidFill>
                  <a:srgbClr val="FFFFFF"/>
                </a:solidFill>
                <a:latin typeface="Times New Roman"/>
                <a:ea typeface="Times New Roman"/>
                <a:cs typeface="Times New Roman"/>
                <a:sym typeface="Times New Roman"/>
              </a:defRPr>
            </a:lvl9pPr>
          </a:lstStyle>
          <a:p>
            <a:endParaRPr/>
          </a:p>
        </p:txBody>
      </p:sp>
      <p:sp>
        <p:nvSpPr>
          <p:cNvPr id="134" name="Shape 134"/>
          <p:cNvSpPr txBox="1">
            <a:spLocks noGrp="1"/>
          </p:cNvSpPr>
          <p:nvPr>
            <p:ph type="body" idx="1"/>
          </p:nvPr>
        </p:nvSpPr>
        <p:spPr>
          <a:xfrm>
            <a:off x="722312" y="2906723"/>
            <a:ext cx="7772400" cy="1500187"/>
          </a:xfrm>
          <a:prstGeom prst="rect">
            <a:avLst/>
          </a:prstGeom>
          <a:noFill/>
          <a:ln>
            <a:noFill/>
          </a:ln>
        </p:spPr>
        <p:txBody>
          <a:bodyPr lIns="108781" tIns="108781" rIns="108781" bIns="108781" anchor="b" anchorCtr="0"/>
          <a:lstStyle>
            <a:lvl1pPr marL="0" marR="0" lvl="0" indent="0" algn="l" rtl="0">
              <a:spcBef>
                <a:spcPts val="357"/>
              </a:spcBef>
              <a:spcAft>
                <a:spcPts val="0"/>
              </a:spcAft>
              <a:buClr>
                <a:srgbClr val="FF3300"/>
              </a:buClr>
              <a:buFont typeface="Noto Sans Symbols"/>
              <a:buNone/>
              <a:defRPr sz="1725" b="0" i="0" u="none" strike="noStrike" cap="none">
                <a:solidFill>
                  <a:schemeClr val="dk1"/>
                </a:solidFill>
                <a:latin typeface="Arial"/>
                <a:ea typeface="Arial"/>
                <a:cs typeface="Arial"/>
                <a:sym typeface="Arial"/>
              </a:defRPr>
            </a:lvl1pPr>
            <a:lvl2pPr marL="407993" marR="0" lvl="1" indent="0" algn="l" rtl="0">
              <a:spcBef>
                <a:spcPts val="322"/>
              </a:spcBef>
              <a:spcAft>
                <a:spcPts val="0"/>
              </a:spcAft>
              <a:buClr>
                <a:srgbClr val="0000FF"/>
              </a:buClr>
              <a:buFont typeface="Noto Sans Symbols"/>
              <a:buNone/>
              <a:defRPr sz="1650" b="0" i="0" u="none" strike="noStrike" cap="none">
                <a:solidFill>
                  <a:schemeClr val="dk1"/>
                </a:solidFill>
                <a:latin typeface="Arial"/>
                <a:ea typeface="Arial"/>
                <a:cs typeface="Arial"/>
                <a:sym typeface="Arial"/>
              </a:defRPr>
            </a:lvl2pPr>
            <a:lvl3pPr marL="815986" marR="0" lvl="2" indent="0" algn="l" rtl="0">
              <a:spcBef>
                <a:spcPts val="286"/>
              </a:spcBef>
              <a:spcAft>
                <a:spcPts val="0"/>
              </a:spcAft>
              <a:buClr>
                <a:schemeClr val="dk1"/>
              </a:buClr>
              <a:buFont typeface="Times New Roman"/>
              <a:buNone/>
              <a:defRPr sz="1425" b="0" i="0" u="none" strike="noStrike" cap="none">
                <a:solidFill>
                  <a:schemeClr val="dk1"/>
                </a:solidFill>
                <a:latin typeface="Times New Roman"/>
                <a:ea typeface="Times New Roman"/>
                <a:cs typeface="Times New Roman"/>
                <a:sym typeface="Times New Roman"/>
              </a:defRPr>
            </a:lvl3pPr>
            <a:lvl4pPr marL="1223984" marR="0" lvl="3" indent="0" algn="l" rtl="0">
              <a:spcBef>
                <a:spcPts val="250"/>
              </a:spcBef>
              <a:spcAft>
                <a:spcPts val="0"/>
              </a:spcAft>
              <a:buClr>
                <a:schemeClr val="dk1"/>
              </a:buClr>
              <a:buFont typeface="Arial"/>
              <a:buNone/>
              <a:defRPr sz="1275" b="0" i="1" u="none" strike="noStrike" cap="none">
                <a:solidFill>
                  <a:schemeClr val="dk1"/>
                </a:solidFill>
                <a:latin typeface="Arial"/>
                <a:ea typeface="Arial"/>
                <a:cs typeface="Arial"/>
                <a:sym typeface="Arial"/>
              </a:defRPr>
            </a:lvl4pPr>
            <a:lvl5pPr marL="1631976" marR="0" lvl="4" indent="0" algn="l" rtl="0">
              <a:spcBef>
                <a:spcPts val="250"/>
              </a:spcBef>
              <a:spcAft>
                <a:spcPts val="0"/>
              </a:spcAft>
              <a:buClr>
                <a:schemeClr val="dk1"/>
              </a:buClr>
              <a:buFont typeface="Times New Roman"/>
              <a:buNone/>
              <a:defRPr sz="1275" b="0" i="0" u="none" strike="noStrike" cap="none">
                <a:solidFill>
                  <a:schemeClr val="dk1"/>
                </a:solidFill>
                <a:latin typeface="Times New Roman"/>
                <a:ea typeface="Times New Roman"/>
                <a:cs typeface="Times New Roman"/>
                <a:sym typeface="Times New Roman"/>
              </a:defRPr>
            </a:lvl5pPr>
            <a:lvl6pPr marL="2039969" marR="0" lvl="5" indent="0" algn="l" rtl="0">
              <a:spcBef>
                <a:spcPts val="250"/>
              </a:spcBef>
              <a:spcAft>
                <a:spcPts val="0"/>
              </a:spcAft>
              <a:buClr>
                <a:schemeClr val="dk1"/>
              </a:buClr>
              <a:buFont typeface="Times New Roman"/>
              <a:buNone/>
              <a:defRPr sz="1275" b="0" i="0" u="none" strike="noStrike" cap="none">
                <a:solidFill>
                  <a:schemeClr val="dk1"/>
                </a:solidFill>
                <a:latin typeface="Times New Roman"/>
                <a:ea typeface="Times New Roman"/>
                <a:cs typeface="Times New Roman"/>
                <a:sym typeface="Times New Roman"/>
              </a:defRPr>
            </a:lvl6pPr>
            <a:lvl7pPr marL="2447965" marR="0" lvl="6" indent="0" algn="l" rtl="0">
              <a:spcBef>
                <a:spcPts val="250"/>
              </a:spcBef>
              <a:spcAft>
                <a:spcPts val="0"/>
              </a:spcAft>
              <a:buClr>
                <a:schemeClr val="dk1"/>
              </a:buClr>
              <a:buFont typeface="Times New Roman"/>
              <a:buNone/>
              <a:defRPr sz="1275" b="0" i="0" u="none" strike="noStrike" cap="none">
                <a:solidFill>
                  <a:schemeClr val="dk1"/>
                </a:solidFill>
                <a:latin typeface="Times New Roman"/>
                <a:ea typeface="Times New Roman"/>
                <a:cs typeface="Times New Roman"/>
                <a:sym typeface="Times New Roman"/>
              </a:defRPr>
            </a:lvl7pPr>
            <a:lvl8pPr marL="2855955" marR="0" lvl="7" indent="0" algn="l" rtl="0">
              <a:spcBef>
                <a:spcPts val="250"/>
              </a:spcBef>
              <a:spcAft>
                <a:spcPts val="0"/>
              </a:spcAft>
              <a:buClr>
                <a:schemeClr val="dk1"/>
              </a:buClr>
              <a:buFont typeface="Times New Roman"/>
              <a:buNone/>
              <a:defRPr sz="1275" b="0" i="0" u="none" strike="noStrike" cap="none">
                <a:solidFill>
                  <a:schemeClr val="dk1"/>
                </a:solidFill>
                <a:latin typeface="Times New Roman"/>
                <a:ea typeface="Times New Roman"/>
                <a:cs typeface="Times New Roman"/>
                <a:sym typeface="Times New Roman"/>
              </a:defRPr>
            </a:lvl8pPr>
            <a:lvl9pPr marL="3263951" marR="0" lvl="8" indent="0" algn="l" rtl="0">
              <a:spcBef>
                <a:spcPts val="250"/>
              </a:spcBef>
              <a:spcAft>
                <a:spcPts val="0"/>
              </a:spcAft>
              <a:buClr>
                <a:schemeClr val="dk1"/>
              </a:buClr>
              <a:buFont typeface="Times New Roman"/>
              <a:buNone/>
              <a:defRPr sz="1275" b="0" i="0" u="none" strike="noStrike" cap="none">
                <a:solidFill>
                  <a:schemeClr val="dk1"/>
                </a:solidFill>
                <a:latin typeface="Times New Roman"/>
                <a:ea typeface="Times New Roman"/>
                <a:cs typeface="Times New Roman"/>
                <a:sym typeface="Times New Roman"/>
              </a:defRPr>
            </a:lvl9pPr>
          </a:lstStyle>
          <a:p>
            <a:endParaRPr/>
          </a:p>
        </p:txBody>
      </p:sp>
      <p:sp>
        <p:nvSpPr>
          <p:cNvPr id="135" name="Shape 135"/>
          <p:cNvSpPr txBox="1">
            <a:spLocks noGrp="1"/>
          </p:cNvSpPr>
          <p:nvPr>
            <p:ph type="sldNum" idx="12"/>
          </p:nvPr>
        </p:nvSpPr>
        <p:spPr>
          <a:xfrm>
            <a:off x="8534400" y="609601"/>
            <a:ext cx="457200" cy="304799"/>
          </a:xfrm>
          <a:prstGeom prst="rect">
            <a:avLst/>
          </a:prstGeom>
          <a:noFill/>
          <a:ln>
            <a:noFill/>
          </a:ln>
        </p:spPr>
        <p:txBody>
          <a:bodyPr lIns="108781" tIns="54377" rIns="108781" bIns="54377" anchor="t" anchorCtr="0">
            <a:noAutofit/>
          </a:bodyPr>
          <a:lstStyle/>
          <a:p>
            <a:pPr>
              <a:buSzPct val="25000"/>
            </a:pPr>
            <a:fld id="{00000000-1234-1234-1234-123412341234}" type="slidenum">
              <a:rPr lang="en-US" sz="1425" smtClean="0">
                <a:solidFill>
                  <a:srgbClr val="FFFFFF"/>
                </a:solidFill>
              </a:rPr>
              <a:pPr>
                <a:buSzPct val="25000"/>
              </a:pPr>
              <a:t>‹#›</a:t>
            </a:fld>
            <a:endParaRPr lang="en-US" sz="1425" dirty="0">
              <a:solidFill>
                <a:srgbClr val="FFFFFF"/>
              </a:solidFill>
            </a:endParaRPr>
          </a:p>
        </p:txBody>
      </p:sp>
    </p:spTree>
    <p:extLst>
      <p:ext uri="{BB962C8B-B14F-4D97-AF65-F5344CB8AC3E}">
        <p14:creationId xmlns:p14="http://schemas.microsoft.com/office/powerpoint/2010/main" val="2665220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1" y="1447800"/>
            <a:ext cx="3810000" cy="4343400"/>
          </a:xfrm>
        </p:spPr>
        <p:txBody>
          <a:bodyPr/>
          <a:lstStyle>
            <a:lvl1pPr>
              <a:defRPr sz="2475"/>
            </a:lvl1pPr>
            <a:lvl2pPr>
              <a:defRPr sz="2100"/>
            </a:lvl2pPr>
            <a:lvl3pPr>
              <a:defRPr sz="1725"/>
            </a:lvl3pPr>
            <a:lvl4pPr>
              <a:defRPr sz="1650"/>
            </a:lvl4pPr>
            <a:lvl5pPr>
              <a:defRPr sz="1650"/>
            </a:lvl5pPr>
            <a:lvl6pPr>
              <a:defRPr sz="1650"/>
            </a:lvl6pPr>
            <a:lvl7pPr>
              <a:defRPr sz="1650"/>
            </a:lvl7pPr>
            <a:lvl8pPr>
              <a:defRPr sz="1650"/>
            </a:lvl8pPr>
            <a:lvl9pPr>
              <a:defRPr sz="165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47800"/>
            <a:ext cx="3810000" cy="4343400"/>
          </a:xfrm>
        </p:spPr>
        <p:txBody>
          <a:bodyPr/>
          <a:lstStyle>
            <a:lvl1pPr>
              <a:defRPr sz="2475"/>
            </a:lvl1pPr>
            <a:lvl2pPr>
              <a:defRPr sz="2100"/>
            </a:lvl2pPr>
            <a:lvl3pPr>
              <a:defRPr sz="1725"/>
            </a:lvl3pPr>
            <a:lvl4pPr>
              <a:defRPr sz="1650"/>
            </a:lvl4pPr>
            <a:lvl5pPr>
              <a:defRPr sz="1650"/>
            </a:lvl5pPr>
            <a:lvl6pPr>
              <a:defRPr sz="1650"/>
            </a:lvl6pPr>
            <a:lvl7pPr>
              <a:defRPr sz="1650"/>
            </a:lvl7pPr>
            <a:lvl8pPr>
              <a:defRPr sz="1650"/>
            </a:lvl8pPr>
            <a:lvl9pPr>
              <a:defRPr sz="165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5"/>
          <p:cNvSpPr>
            <a:spLocks noGrp="1" noChangeArrowheads="1"/>
          </p:cNvSpPr>
          <p:nvPr>
            <p:ph type="sldNum" sz="quarter" idx="10"/>
          </p:nvPr>
        </p:nvSpPr>
        <p:spPr>
          <a:ln/>
        </p:spPr>
        <p:txBody>
          <a:bodyPr/>
          <a:lstStyle>
            <a:lvl1pPr>
              <a:defRPr/>
            </a:lvl1pPr>
          </a:lstStyle>
          <a:p>
            <a:pPr>
              <a:defRPr/>
            </a:pPr>
            <a:fld id="{D794E0B0-F87F-4D24-BD52-0338794432DC}" type="slidenum">
              <a:rPr lang="en-US" altLang="zh-TW">
                <a:solidFill>
                  <a:prstClr val="black">
                    <a:tint val="75000"/>
                  </a:prstClr>
                </a:solidFill>
              </a:rPr>
              <a:pPr>
                <a:defRPr/>
              </a:pPr>
              <a:t>‹#›</a:t>
            </a:fld>
            <a:endParaRPr lang="en-US" altLang="zh-TW" dirty="0">
              <a:solidFill>
                <a:prstClr val="black">
                  <a:tint val="75000"/>
                </a:prstClr>
              </a:solidFill>
            </a:endParaRPr>
          </a:p>
        </p:txBody>
      </p:sp>
    </p:spTree>
    <p:extLst>
      <p:ext uri="{BB962C8B-B14F-4D97-AF65-F5344CB8AC3E}">
        <p14:creationId xmlns:p14="http://schemas.microsoft.com/office/powerpoint/2010/main" val="293430775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自訂版面配置">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9733F20F-47F3-49F7-9018-8D92C638DDE4}"/>
              </a:ext>
            </a:extLst>
          </p:cNvPr>
          <p:cNvSpPr>
            <a:spLocks noGrp="1"/>
          </p:cNvSpPr>
          <p:nvPr>
            <p:ph type="title"/>
          </p:nvPr>
        </p:nvSpPr>
        <p:spPr/>
        <p:txBody>
          <a:bodyPr/>
          <a:lstStyle/>
          <a:p>
            <a:r>
              <a:rPr lang="zh-TW" altLang="en-US"/>
              <a:t>按一下以編輯母片標題樣式</a:t>
            </a:r>
          </a:p>
        </p:txBody>
      </p:sp>
      <p:sp>
        <p:nvSpPr>
          <p:cNvPr id="3" name="投影片編號版面配置區 2">
            <a:extLst>
              <a:ext uri="{FF2B5EF4-FFF2-40B4-BE49-F238E27FC236}">
                <a16:creationId xmlns="" xmlns:a16="http://schemas.microsoft.com/office/drawing/2014/main" id="{2E3C21E4-9633-46B6-9785-87F77A1C42E1}"/>
              </a:ext>
            </a:extLst>
          </p:cNvPr>
          <p:cNvSpPr>
            <a:spLocks noGrp="1"/>
          </p:cNvSpPr>
          <p:nvPr>
            <p:ph type="sldNum" idx="10"/>
          </p:nvPr>
        </p:nvSpPr>
        <p:spPr/>
        <p:txBody>
          <a:bodyPr/>
          <a:lstStyle/>
          <a:p>
            <a:pPr algn="ctr">
              <a:buSzPct val="25000"/>
            </a:pPr>
            <a:fld id="{00000000-1234-1234-1234-123412341234}" type="slidenum">
              <a:rPr lang="en-US" altLang="zh-TW" sz="825" smtClean="0">
                <a:solidFill>
                  <a:prstClr val="black">
                    <a:tint val="75000"/>
                  </a:prstClr>
                </a:solidFill>
                <a:latin typeface="Helvetica Neue Light"/>
                <a:ea typeface="Helvetica Neue Light"/>
                <a:cs typeface="Helvetica Neue Light"/>
                <a:sym typeface="Helvetica Neue Light"/>
              </a:rPr>
              <a:pPr algn="ctr">
                <a:buSzPct val="25000"/>
              </a:pPr>
              <a:t>‹#›</a:t>
            </a:fld>
            <a:endParaRPr lang="zh-TW" altLang="en-US" sz="825">
              <a:solidFill>
                <a:prstClr val="black">
                  <a:tint val="75000"/>
                </a:prstClr>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2560444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3"/>
          <p:cNvSpPr>
            <a:spLocks noGrp="1"/>
          </p:cNvSpPr>
          <p:nvPr>
            <p:ph type="sldNum" sz="quarter" idx="10"/>
          </p:nvPr>
        </p:nvSpPr>
        <p:spPr/>
        <p:txBody>
          <a:bodyPr/>
          <a:lstStyle>
            <a:lvl1pPr>
              <a:defRPr/>
            </a:lvl1pPr>
          </a:lstStyle>
          <a:p>
            <a:fld id="{BECD7882-05A8-46B7-8BF7-79F5D84A7191}" type="slidenum">
              <a:rPr lang="zh-TW" altLang="zh-TW"/>
              <a:pPr/>
              <a:t>‹#›</a:t>
            </a:fld>
            <a:endParaRPr lang="zh-TW" altLang="zh-TW"/>
          </a:p>
        </p:txBody>
      </p:sp>
    </p:spTree>
    <p:extLst>
      <p:ext uri="{BB962C8B-B14F-4D97-AF65-F5344CB8AC3E}">
        <p14:creationId xmlns:p14="http://schemas.microsoft.com/office/powerpoint/2010/main" val="330842112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685800" y="1143000"/>
            <a:ext cx="7772400" cy="4648200"/>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89916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1124743"/>
            <a:ext cx="8280920" cy="5040561"/>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2" name="標題 1"/>
          <p:cNvSpPr>
            <a:spLocks noGrp="1"/>
          </p:cNvSpPr>
          <p:nvPr>
            <p:ph type="title"/>
          </p:nvPr>
        </p:nvSpPr>
        <p:spPr/>
        <p:txBody>
          <a:bodyPr/>
          <a:lstStyle/>
          <a:p>
            <a:r>
              <a:rPr lang="zh-TW" altLang="en-US" dirty="0" smtClean="0"/>
              <a:t>按一下以編輯母片標題樣式</a:t>
            </a:r>
            <a:endParaRPr lang="zh-TW" altLang="en-US" dirty="0"/>
          </a:p>
        </p:txBody>
      </p:sp>
      <p:sp>
        <p:nvSpPr>
          <p:cNvPr id="4" name="Rectangle 4"/>
          <p:cNvSpPr>
            <a:spLocks noGrp="1"/>
          </p:cNvSpPr>
          <p:nvPr>
            <p:ph type="sldNum" sz="quarter" idx="10"/>
          </p:nvPr>
        </p:nvSpPr>
        <p:spPr/>
        <p:txBody>
          <a:bodyPr/>
          <a:lstStyle>
            <a:lvl1pPr>
              <a:defRPr/>
            </a:lvl1pPr>
          </a:lstStyle>
          <a:p>
            <a:fld id="{E2060929-D5F9-4EC3-B018-D9C8B0A578F0}" type="slidenum">
              <a:rPr lang="zh-TW" altLang="zh-TW">
                <a:solidFill>
                  <a:srgbClr val="000000"/>
                </a:solidFill>
              </a:rPr>
              <a:pPr/>
              <a:t>‹#›</a:t>
            </a:fld>
            <a:endParaRPr lang="zh-TW" altLang="zh-TW">
              <a:solidFill>
                <a:srgbClr val="000000"/>
              </a:solidFill>
            </a:endParaRPr>
          </a:p>
        </p:txBody>
      </p:sp>
    </p:spTree>
    <p:extLst>
      <p:ext uri="{BB962C8B-B14F-4D97-AF65-F5344CB8AC3E}">
        <p14:creationId xmlns:p14="http://schemas.microsoft.com/office/powerpoint/2010/main" val="3773508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1124743"/>
            <a:ext cx="8280920" cy="5040561"/>
          </a:xfrm>
          <a:prstGeom prst="rect">
            <a:avLst/>
          </a:prstGeo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2" name="標題 1"/>
          <p:cNvSpPr>
            <a:spLocks noGrp="1"/>
          </p:cNvSpPr>
          <p:nvPr>
            <p:ph type="title"/>
          </p:nvPr>
        </p:nvSpPr>
        <p:spPr/>
        <p:txBody>
          <a:bodyPr/>
          <a:lstStyle/>
          <a:p>
            <a:r>
              <a:rPr lang="zh-TW" altLang="en-US" dirty="0" smtClean="0"/>
              <a:t>按一下以編輯母片標題樣式</a:t>
            </a:r>
            <a:endParaRPr lang="zh-TW" altLang="en-US" dirty="0"/>
          </a:p>
        </p:txBody>
      </p:sp>
      <p:sp>
        <p:nvSpPr>
          <p:cNvPr id="4" name="Rectangle 4"/>
          <p:cNvSpPr>
            <a:spLocks noGrp="1"/>
          </p:cNvSpPr>
          <p:nvPr>
            <p:ph type="sldNum" sz="quarter" idx="10"/>
          </p:nvPr>
        </p:nvSpPr>
        <p:spPr>
          <a:xfrm>
            <a:off x="6378575" y="9296400"/>
            <a:ext cx="239713" cy="236538"/>
          </a:xfrm>
          <a:prstGeom prst="rect">
            <a:avLst/>
          </a:prstGeom>
        </p:spPr>
        <p:txBody>
          <a:bodyPr/>
          <a:lstStyle>
            <a:lvl1pPr>
              <a:defRPr/>
            </a:lvl1pPr>
          </a:lstStyle>
          <a:p>
            <a:pPr eaLnBrk="0" fontAlgn="base" hangingPunct="0">
              <a:spcBef>
                <a:spcPct val="0"/>
              </a:spcBef>
              <a:spcAft>
                <a:spcPct val="0"/>
              </a:spcAft>
            </a:pPr>
            <a:fld id="{7BEC92A0-D8E8-7743-95F6-E9517EE57F4C}" type="slidenum">
              <a:rPr lang="zh-TW" altLang="zh-TW" sz="1200" i="1">
                <a:solidFill>
                  <a:srgbClr val="000000"/>
                </a:solidFill>
                <a:latin typeface="Arial" pitchFamily="34" charset="0"/>
                <a:sym typeface="Arial" pitchFamily="34" charset="0"/>
              </a:rPr>
              <a:pPr eaLnBrk="0" fontAlgn="base" hangingPunct="0">
                <a:spcBef>
                  <a:spcPct val="0"/>
                </a:spcBef>
                <a:spcAft>
                  <a:spcPct val="0"/>
                </a:spcAft>
              </a:pPr>
              <a:t>‹#›</a:t>
            </a:fld>
            <a:endParaRPr lang="zh-TW" altLang="zh-TW" sz="1200" i="1">
              <a:solidFill>
                <a:srgbClr val="000000"/>
              </a:solidFill>
              <a:latin typeface="Arial" pitchFamily="34" charset="0"/>
              <a:sym typeface="Arial" pitchFamily="34" charset="0"/>
            </a:endParaRPr>
          </a:p>
        </p:txBody>
      </p:sp>
    </p:spTree>
    <p:extLst>
      <p:ext uri="{BB962C8B-B14F-4D97-AF65-F5344CB8AC3E}">
        <p14:creationId xmlns:p14="http://schemas.microsoft.com/office/powerpoint/2010/main" val="37401559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a:xfrm>
            <a:off x="457647" y="6356821"/>
            <a:ext cx="2133079" cy="365001"/>
          </a:xfrm>
          <a:prstGeom prst="rect">
            <a:avLst/>
          </a:prstGeom>
        </p:spPr>
        <p:txBody>
          <a:bodyPr/>
          <a:lstStyle>
            <a:lvl1pPr>
              <a:defRPr/>
            </a:lvl1pPr>
          </a:lstStyle>
          <a:p>
            <a:pPr eaLnBrk="0" fontAlgn="base" hangingPunct="0">
              <a:spcBef>
                <a:spcPct val="0"/>
              </a:spcBef>
              <a:spcAft>
                <a:spcPct val="0"/>
              </a:spcAft>
            </a:pPr>
            <a:fld id="{5A3782DE-A415-BD4F-B716-DCC435C05D49}" type="datetimeFigureOut">
              <a:rPr lang="zh-TW" altLang="en-US" sz="1200" i="1">
                <a:solidFill>
                  <a:srgbClr val="000000"/>
                </a:solidFill>
                <a:latin typeface="Arial" pitchFamily="34" charset="0"/>
                <a:cs typeface="Arial" pitchFamily="34" charset="0"/>
                <a:sym typeface="Arial" pitchFamily="34" charset="0"/>
              </a:rPr>
              <a:pPr eaLnBrk="0" fontAlgn="base" hangingPunct="0">
                <a:spcBef>
                  <a:spcPct val="0"/>
                </a:spcBef>
                <a:spcAft>
                  <a:spcPct val="0"/>
                </a:spcAft>
              </a:pPr>
              <a:t>2019/11/22</a:t>
            </a:fld>
            <a:endParaRPr lang="zh-TW" altLang="en-US" sz="1200" i="1">
              <a:solidFill>
                <a:srgbClr val="000000"/>
              </a:solidFill>
              <a:latin typeface="Arial" pitchFamily="34" charset="0"/>
              <a:cs typeface="Arial" pitchFamily="34" charset="0"/>
              <a:sym typeface="Arial" pitchFamily="34" charset="0"/>
            </a:endParaRPr>
          </a:p>
        </p:txBody>
      </p:sp>
      <p:sp>
        <p:nvSpPr>
          <p:cNvPr id="4" name="頁尾版面配置區 4"/>
          <p:cNvSpPr>
            <a:spLocks noGrp="1"/>
          </p:cNvSpPr>
          <p:nvPr>
            <p:ph type="ftr" sz="quarter" idx="11"/>
          </p:nvPr>
        </p:nvSpPr>
        <p:spPr>
          <a:xfrm>
            <a:off x="3124275" y="6356821"/>
            <a:ext cx="2895451" cy="365001"/>
          </a:xfrm>
          <a:prstGeom prst="rect">
            <a:avLst/>
          </a:prstGeom>
        </p:spPr>
        <p:txBody>
          <a:bodyPr/>
          <a:lstStyle>
            <a:lvl1pPr>
              <a:defRPr/>
            </a:lvl1pPr>
          </a:lstStyle>
          <a:p>
            <a:pPr eaLnBrk="0" fontAlgn="base" hangingPunct="0">
              <a:spcBef>
                <a:spcPct val="0"/>
              </a:spcBef>
              <a:spcAft>
                <a:spcPct val="0"/>
              </a:spcAft>
            </a:pPr>
            <a:endParaRPr lang="zh-TW" altLang="en-US" sz="1200" i="1">
              <a:solidFill>
                <a:srgbClr val="000000"/>
              </a:solidFill>
              <a:latin typeface="Arial" pitchFamily="34" charset="0"/>
              <a:cs typeface="Arial" pitchFamily="34" charset="0"/>
              <a:sym typeface="Arial" pitchFamily="34" charset="0"/>
            </a:endParaRPr>
          </a:p>
        </p:txBody>
      </p:sp>
      <p:sp>
        <p:nvSpPr>
          <p:cNvPr id="5" name="投影片編號版面配置區 5"/>
          <p:cNvSpPr>
            <a:spLocks noGrp="1"/>
          </p:cNvSpPr>
          <p:nvPr>
            <p:ph type="sldNum" sz="quarter" idx="12"/>
          </p:nvPr>
        </p:nvSpPr>
        <p:spPr/>
        <p:txBody>
          <a:bodyPr/>
          <a:lstStyle>
            <a:lvl1pPr>
              <a:defRPr/>
            </a:lvl1pPr>
          </a:lstStyle>
          <a:p>
            <a:fld id="{FADB3AB8-EB31-894E-9779-E7926F1CA670}" type="slidenum">
              <a:rPr lang="zh-TW" altLang="en-US">
                <a:solidFill>
                  <a:srgbClr val="000000"/>
                </a:solidFill>
              </a:rPr>
              <a:pPr/>
              <a:t>‹#›</a:t>
            </a:fld>
            <a:endParaRPr lang="zh-TW" altLang="en-US">
              <a:solidFill>
                <a:srgbClr val="000000"/>
              </a:solidFill>
            </a:endParaRPr>
          </a:p>
        </p:txBody>
      </p:sp>
    </p:spTree>
    <p:extLst>
      <p:ext uri="{BB962C8B-B14F-4D97-AF65-F5344CB8AC3E}">
        <p14:creationId xmlns:p14="http://schemas.microsoft.com/office/powerpoint/2010/main" val="1758673445"/>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1124743"/>
            <a:ext cx="8280920" cy="5040561"/>
          </a:xfrm>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2" name="標題 1"/>
          <p:cNvSpPr>
            <a:spLocks noGrp="1"/>
          </p:cNvSpPr>
          <p:nvPr>
            <p:ph type="title"/>
          </p:nvPr>
        </p:nvSpPr>
        <p:spPr/>
        <p:txBody>
          <a:bodyPr/>
          <a:lstStyle/>
          <a:p>
            <a:r>
              <a:rPr lang="zh-TW" altLang="en-US" dirty="0"/>
              <a:t>按一下以編輯母片標題樣式</a:t>
            </a:r>
          </a:p>
        </p:txBody>
      </p:sp>
      <p:sp>
        <p:nvSpPr>
          <p:cNvPr id="4" name="Rectangle 4"/>
          <p:cNvSpPr>
            <a:spLocks noGrp="1"/>
          </p:cNvSpPr>
          <p:nvPr>
            <p:ph type="sldNum" sz="quarter" idx="10"/>
          </p:nvPr>
        </p:nvSpPr>
        <p:spPr/>
        <p:txBody>
          <a:bodyPr/>
          <a:lstStyle>
            <a:lvl1pPr>
              <a:defRPr/>
            </a:lvl1pPr>
          </a:lstStyle>
          <a:p>
            <a:fld id="{E2060929-D5F9-4EC3-B018-D9C8B0A578F0}" type="slidenum">
              <a:rPr lang="zh-TW" altLang="zh-TW">
                <a:solidFill>
                  <a:srgbClr val="000000"/>
                </a:solidFill>
              </a:rPr>
              <a:pPr/>
              <a:t>‹#›</a:t>
            </a:fld>
            <a:endParaRPr lang="zh-TW" altLang="zh-TW">
              <a:solidFill>
                <a:srgbClr val="000000"/>
              </a:solidFill>
            </a:endParaRPr>
          </a:p>
        </p:txBody>
      </p:sp>
    </p:spTree>
    <p:extLst>
      <p:ext uri="{BB962C8B-B14F-4D97-AF65-F5344CB8AC3E}">
        <p14:creationId xmlns:p14="http://schemas.microsoft.com/office/powerpoint/2010/main" val="42024230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a:xfrm>
            <a:off x="457647" y="6356821"/>
            <a:ext cx="2133079" cy="365001"/>
          </a:xfrm>
          <a:prstGeom prst="rect">
            <a:avLst/>
          </a:prstGeom>
        </p:spPr>
        <p:txBody>
          <a:bodyPr/>
          <a:lstStyle>
            <a:lvl1pPr>
              <a:defRPr/>
            </a:lvl1pPr>
          </a:lstStyle>
          <a:p>
            <a:pPr eaLnBrk="0" fontAlgn="base" hangingPunct="0">
              <a:spcBef>
                <a:spcPct val="0"/>
              </a:spcBef>
              <a:spcAft>
                <a:spcPct val="0"/>
              </a:spcAft>
            </a:pPr>
            <a:endParaRPr lang="zh-TW" altLang="en-US" sz="1200" i="1">
              <a:solidFill>
                <a:srgbClr val="000000"/>
              </a:solidFill>
              <a:latin typeface="Arial" pitchFamily="34" charset="0"/>
              <a:cs typeface="Arial" pitchFamily="34" charset="0"/>
              <a:sym typeface="Arial" pitchFamily="34" charset="0"/>
            </a:endParaRPr>
          </a:p>
        </p:txBody>
      </p:sp>
      <p:sp>
        <p:nvSpPr>
          <p:cNvPr id="4" name="頁尾版面配置區 4"/>
          <p:cNvSpPr>
            <a:spLocks noGrp="1"/>
          </p:cNvSpPr>
          <p:nvPr>
            <p:ph type="ftr" sz="quarter" idx="11"/>
          </p:nvPr>
        </p:nvSpPr>
        <p:spPr>
          <a:xfrm>
            <a:off x="3124275" y="6356821"/>
            <a:ext cx="2895451" cy="365001"/>
          </a:xfrm>
          <a:prstGeom prst="rect">
            <a:avLst/>
          </a:prstGeom>
        </p:spPr>
        <p:txBody>
          <a:bodyPr/>
          <a:lstStyle>
            <a:lvl1pPr>
              <a:defRPr/>
            </a:lvl1pPr>
          </a:lstStyle>
          <a:p>
            <a:pPr eaLnBrk="0" fontAlgn="base" hangingPunct="0">
              <a:spcBef>
                <a:spcPct val="0"/>
              </a:spcBef>
              <a:spcAft>
                <a:spcPct val="0"/>
              </a:spcAft>
            </a:pPr>
            <a:endParaRPr lang="zh-TW" altLang="en-US" sz="1200" i="1">
              <a:solidFill>
                <a:srgbClr val="000000"/>
              </a:solidFill>
              <a:latin typeface="Arial" pitchFamily="34" charset="0"/>
              <a:cs typeface="Arial" pitchFamily="34" charset="0"/>
              <a:sym typeface="Arial" pitchFamily="34" charset="0"/>
            </a:endParaRPr>
          </a:p>
        </p:txBody>
      </p:sp>
      <p:sp>
        <p:nvSpPr>
          <p:cNvPr id="5" name="投影片編號版面配置區 5"/>
          <p:cNvSpPr>
            <a:spLocks noGrp="1"/>
          </p:cNvSpPr>
          <p:nvPr>
            <p:ph type="sldNum" sz="quarter" idx="12"/>
          </p:nvPr>
        </p:nvSpPr>
        <p:spPr/>
        <p:txBody>
          <a:bodyPr/>
          <a:lstStyle>
            <a:lvl1pPr>
              <a:defRPr/>
            </a:lvl1pPr>
          </a:lstStyle>
          <a:p>
            <a:fld id="{FADB3AB8-EB31-894E-9779-E7926F1CA670}" type="slidenum">
              <a:rPr lang="zh-TW" altLang="en-US">
                <a:solidFill>
                  <a:srgbClr val="000000"/>
                </a:solidFill>
              </a:rPr>
              <a:pPr/>
              <a:t>‹#›</a:t>
            </a:fld>
            <a:endParaRPr lang="zh-TW" altLang="en-US">
              <a:solidFill>
                <a:srgbClr val="000000"/>
              </a:solidFill>
            </a:endParaRPr>
          </a:p>
        </p:txBody>
      </p:sp>
    </p:spTree>
    <p:extLst>
      <p:ext uri="{BB962C8B-B14F-4D97-AF65-F5344CB8AC3E}">
        <p14:creationId xmlns:p14="http://schemas.microsoft.com/office/powerpoint/2010/main" val="1234615416"/>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3"/>
          <p:cNvSpPr>
            <a:spLocks noGrp="1"/>
          </p:cNvSpPr>
          <p:nvPr>
            <p:ph type="sldNum" sz="quarter" idx="10"/>
          </p:nvPr>
        </p:nvSpPr>
        <p:spPr/>
        <p:txBody>
          <a:bodyPr/>
          <a:lstStyle>
            <a:lvl1pPr>
              <a:defRPr/>
            </a:lvl1pPr>
          </a:lstStyle>
          <a:p>
            <a:fld id="{BECD7882-05A8-46B7-8BF7-79F5D84A7191}" type="slidenum">
              <a:rPr lang="zh-TW" altLang="zh-TW">
                <a:solidFill>
                  <a:srgbClr val="000000"/>
                </a:solidFill>
              </a:rPr>
              <a:pPr/>
              <a:t>‹#›</a:t>
            </a:fld>
            <a:endParaRPr lang="zh-TW" altLang="zh-TW">
              <a:solidFill>
                <a:srgbClr val="000000"/>
              </a:solidFill>
            </a:endParaRPr>
          </a:p>
        </p:txBody>
      </p:sp>
    </p:spTree>
    <p:extLst>
      <p:ext uri="{BB962C8B-B14F-4D97-AF65-F5344CB8AC3E}">
        <p14:creationId xmlns:p14="http://schemas.microsoft.com/office/powerpoint/2010/main" val="229250561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685800" y="1143000"/>
            <a:ext cx="7772400" cy="4648200"/>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333705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a:xfrm>
            <a:off x="457647" y="6356821"/>
            <a:ext cx="2133079" cy="365001"/>
          </a:xfrm>
          <a:prstGeom prst="rect">
            <a:avLst/>
          </a:prstGeom>
        </p:spPr>
        <p:txBody>
          <a:bodyPr/>
          <a:lstStyle>
            <a:lvl1pPr>
              <a:defRPr/>
            </a:lvl1pPr>
          </a:lstStyle>
          <a:p>
            <a:pPr eaLnBrk="0" fontAlgn="base" hangingPunct="0">
              <a:spcBef>
                <a:spcPct val="0"/>
              </a:spcBef>
              <a:spcAft>
                <a:spcPct val="0"/>
              </a:spcAft>
            </a:pPr>
            <a:fld id="{5A3782DE-A415-BD4F-B716-DCC435C05D49}" type="datetimeFigureOut">
              <a:rPr lang="zh-TW" altLang="en-US" sz="1200" i="1">
                <a:solidFill>
                  <a:srgbClr val="000000"/>
                </a:solidFill>
                <a:latin typeface="Arial" pitchFamily="34" charset="0"/>
                <a:sym typeface="Arial" pitchFamily="34" charset="0"/>
              </a:rPr>
              <a:pPr eaLnBrk="0" fontAlgn="base" hangingPunct="0">
                <a:spcBef>
                  <a:spcPct val="0"/>
                </a:spcBef>
                <a:spcAft>
                  <a:spcPct val="0"/>
                </a:spcAft>
              </a:pPr>
              <a:t>2019/11/22</a:t>
            </a:fld>
            <a:endParaRPr lang="zh-TW" altLang="en-US" sz="1200" i="1">
              <a:solidFill>
                <a:srgbClr val="000000"/>
              </a:solidFill>
              <a:latin typeface="Arial" pitchFamily="34" charset="0"/>
              <a:sym typeface="Arial" pitchFamily="34" charset="0"/>
            </a:endParaRPr>
          </a:p>
        </p:txBody>
      </p:sp>
      <p:sp>
        <p:nvSpPr>
          <p:cNvPr id="4" name="頁尾版面配置區 4"/>
          <p:cNvSpPr>
            <a:spLocks noGrp="1"/>
          </p:cNvSpPr>
          <p:nvPr>
            <p:ph type="ftr" sz="quarter" idx="11"/>
          </p:nvPr>
        </p:nvSpPr>
        <p:spPr>
          <a:xfrm>
            <a:off x="3124275" y="6356821"/>
            <a:ext cx="2895451" cy="365001"/>
          </a:xfrm>
          <a:prstGeom prst="rect">
            <a:avLst/>
          </a:prstGeom>
        </p:spPr>
        <p:txBody>
          <a:bodyPr/>
          <a:lstStyle>
            <a:lvl1pPr>
              <a:defRPr/>
            </a:lvl1pPr>
          </a:lstStyle>
          <a:p>
            <a:pPr eaLnBrk="0" fontAlgn="base" hangingPunct="0">
              <a:spcBef>
                <a:spcPct val="0"/>
              </a:spcBef>
              <a:spcAft>
                <a:spcPct val="0"/>
              </a:spcAft>
            </a:pPr>
            <a:endParaRPr lang="zh-TW" altLang="en-US" sz="1200" i="1">
              <a:solidFill>
                <a:srgbClr val="000000"/>
              </a:solidFill>
              <a:latin typeface="Arial" pitchFamily="34" charset="0"/>
              <a:sym typeface="Arial" pitchFamily="34" charset="0"/>
            </a:endParaRPr>
          </a:p>
        </p:txBody>
      </p:sp>
      <p:sp>
        <p:nvSpPr>
          <p:cNvPr id="5" name="投影片編號版面配置區 5"/>
          <p:cNvSpPr>
            <a:spLocks noGrp="1"/>
          </p:cNvSpPr>
          <p:nvPr>
            <p:ph type="sldNum" sz="quarter" idx="12"/>
          </p:nvPr>
        </p:nvSpPr>
        <p:spPr>
          <a:xfrm>
            <a:off x="6378575" y="9296400"/>
            <a:ext cx="239713" cy="236538"/>
          </a:xfrm>
          <a:prstGeom prst="rect">
            <a:avLst/>
          </a:prstGeom>
        </p:spPr>
        <p:txBody>
          <a:bodyPr/>
          <a:lstStyle>
            <a:lvl1pPr>
              <a:defRPr/>
            </a:lvl1pPr>
          </a:lstStyle>
          <a:p>
            <a:pPr eaLnBrk="0" fontAlgn="base" hangingPunct="0">
              <a:spcBef>
                <a:spcPct val="0"/>
              </a:spcBef>
              <a:spcAft>
                <a:spcPct val="0"/>
              </a:spcAft>
            </a:pPr>
            <a:fld id="{FADB3AB8-EB31-894E-9779-E7926F1CA670}" type="slidenum">
              <a:rPr lang="zh-TW" altLang="en-US" sz="1200" i="1">
                <a:solidFill>
                  <a:srgbClr val="000000"/>
                </a:solidFill>
                <a:latin typeface="Arial" pitchFamily="34" charset="0"/>
                <a:sym typeface="Arial" pitchFamily="34" charset="0"/>
              </a:rPr>
              <a:pPr eaLnBrk="0" fontAlgn="base" hangingPunct="0">
                <a:spcBef>
                  <a:spcPct val="0"/>
                </a:spcBef>
                <a:spcAft>
                  <a:spcPct val="0"/>
                </a:spcAft>
              </a:pPr>
              <a:t>‹#›</a:t>
            </a:fld>
            <a:endParaRPr lang="zh-TW" altLang="en-US" sz="1200" i="1">
              <a:solidFill>
                <a:srgbClr val="000000"/>
              </a:solidFill>
              <a:latin typeface="Arial" pitchFamily="34" charset="0"/>
              <a:sym typeface="Arial" pitchFamily="34" charset="0"/>
            </a:endParaRPr>
          </a:p>
        </p:txBody>
      </p:sp>
    </p:spTree>
    <p:extLst>
      <p:ext uri="{BB962C8B-B14F-4D97-AF65-F5344CB8AC3E}">
        <p14:creationId xmlns:p14="http://schemas.microsoft.com/office/powerpoint/2010/main" val="209598797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1124743"/>
            <a:ext cx="8280920" cy="5040561"/>
          </a:xfrm>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2" name="標題 1"/>
          <p:cNvSpPr>
            <a:spLocks noGrp="1"/>
          </p:cNvSpPr>
          <p:nvPr>
            <p:ph type="title"/>
          </p:nvPr>
        </p:nvSpPr>
        <p:spPr/>
        <p:txBody>
          <a:bodyPr/>
          <a:lstStyle/>
          <a:p>
            <a:r>
              <a:rPr lang="zh-TW" altLang="en-US" dirty="0"/>
              <a:t>按一下以編輯母片標題樣式</a:t>
            </a:r>
          </a:p>
        </p:txBody>
      </p:sp>
      <p:sp>
        <p:nvSpPr>
          <p:cNvPr id="4" name="Rectangle 4"/>
          <p:cNvSpPr>
            <a:spLocks noGrp="1"/>
          </p:cNvSpPr>
          <p:nvPr>
            <p:ph type="sldNum" sz="quarter" idx="10"/>
          </p:nvPr>
        </p:nvSpPr>
        <p:spPr/>
        <p:txBody>
          <a:bodyPr/>
          <a:lstStyle>
            <a:lvl1pPr>
              <a:defRPr/>
            </a:lvl1pPr>
          </a:lstStyle>
          <a:p>
            <a:fld id="{E2060929-D5F9-4EC3-B018-D9C8B0A578F0}" type="slidenum">
              <a:rPr lang="zh-TW" altLang="zh-TW"/>
              <a:pPr/>
              <a:t>‹#›</a:t>
            </a:fld>
            <a:endParaRPr lang="zh-TW" altLang="zh-TW"/>
          </a:p>
        </p:txBody>
      </p:sp>
    </p:spTree>
    <p:extLst>
      <p:ext uri="{BB962C8B-B14F-4D97-AF65-F5344CB8AC3E}">
        <p14:creationId xmlns:p14="http://schemas.microsoft.com/office/powerpoint/2010/main" val="3100849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a:xfrm>
            <a:off x="457647" y="6356821"/>
            <a:ext cx="2133079" cy="365001"/>
          </a:xfrm>
          <a:prstGeom prst="rect">
            <a:avLst/>
          </a:prstGeom>
        </p:spPr>
        <p:txBody>
          <a:bodyPr/>
          <a:lstStyle>
            <a:lvl1pPr>
              <a:defRPr/>
            </a:lvl1pPr>
          </a:lstStyle>
          <a:p>
            <a:pPr eaLnBrk="0" fontAlgn="base" hangingPunct="0">
              <a:spcBef>
                <a:spcPct val="0"/>
              </a:spcBef>
              <a:spcAft>
                <a:spcPct val="0"/>
              </a:spcAft>
            </a:pPr>
            <a:endParaRPr lang="zh-TW" altLang="en-US" sz="1200" i="1">
              <a:solidFill>
                <a:srgbClr val="000000"/>
              </a:solidFill>
              <a:latin typeface="Arial" pitchFamily="34" charset="0"/>
              <a:cs typeface="Arial" pitchFamily="34" charset="0"/>
              <a:sym typeface="Arial" pitchFamily="34" charset="0"/>
            </a:endParaRPr>
          </a:p>
        </p:txBody>
      </p:sp>
      <p:sp>
        <p:nvSpPr>
          <p:cNvPr id="4" name="頁尾版面配置區 4"/>
          <p:cNvSpPr>
            <a:spLocks noGrp="1"/>
          </p:cNvSpPr>
          <p:nvPr>
            <p:ph type="ftr" sz="quarter" idx="11"/>
          </p:nvPr>
        </p:nvSpPr>
        <p:spPr>
          <a:xfrm>
            <a:off x="3124275" y="6356821"/>
            <a:ext cx="2895451" cy="365001"/>
          </a:xfrm>
          <a:prstGeom prst="rect">
            <a:avLst/>
          </a:prstGeom>
        </p:spPr>
        <p:txBody>
          <a:bodyPr/>
          <a:lstStyle>
            <a:lvl1pPr>
              <a:defRPr/>
            </a:lvl1pPr>
          </a:lstStyle>
          <a:p>
            <a:pPr eaLnBrk="0" fontAlgn="base" hangingPunct="0">
              <a:spcBef>
                <a:spcPct val="0"/>
              </a:spcBef>
              <a:spcAft>
                <a:spcPct val="0"/>
              </a:spcAft>
            </a:pPr>
            <a:endParaRPr lang="zh-TW" altLang="en-US" sz="1200" i="1">
              <a:solidFill>
                <a:srgbClr val="000000"/>
              </a:solidFill>
              <a:latin typeface="Arial" pitchFamily="34" charset="0"/>
              <a:cs typeface="Arial" pitchFamily="34" charset="0"/>
              <a:sym typeface="Arial" pitchFamily="34" charset="0"/>
            </a:endParaRPr>
          </a:p>
        </p:txBody>
      </p:sp>
      <p:sp>
        <p:nvSpPr>
          <p:cNvPr id="5" name="投影片編號版面配置區 5"/>
          <p:cNvSpPr>
            <a:spLocks noGrp="1"/>
          </p:cNvSpPr>
          <p:nvPr>
            <p:ph type="sldNum" sz="quarter" idx="12"/>
          </p:nvPr>
        </p:nvSpPr>
        <p:spPr/>
        <p:txBody>
          <a:bodyPr/>
          <a:lstStyle>
            <a:lvl1pPr>
              <a:defRPr/>
            </a:lvl1pPr>
          </a:lstStyle>
          <a:p>
            <a:fld id="{FADB3AB8-EB31-894E-9779-E7926F1CA670}" type="slidenum">
              <a:rPr lang="zh-TW" altLang="en-US"/>
              <a:pPr/>
              <a:t>‹#›</a:t>
            </a:fld>
            <a:endParaRPr lang="zh-TW" altLang="en-US"/>
          </a:p>
        </p:txBody>
      </p:sp>
    </p:spTree>
    <p:extLst>
      <p:ext uri="{BB962C8B-B14F-4D97-AF65-F5344CB8AC3E}">
        <p14:creationId xmlns:p14="http://schemas.microsoft.com/office/powerpoint/2010/main" val="380185061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908"/>
            <a:ext cx="6858000" cy="2387576"/>
          </a:xfrm>
        </p:spPr>
        <p:txBody>
          <a:bodyPr anchor="b"/>
          <a:lstStyle>
            <a:lvl1pPr algn="ctr">
              <a:defRPr sz="3750">
                <a:solidFill>
                  <a:schemeClr val="bg1"/>
                </a:solidFill>
              </a:defRPr>
            </a:lvl1pPr>
          </a:lstStyle>
          <a:p>
            <a:r>
              <a:rPr kumimoji="1" lang="zh-TW" altLang="en-US" dirty="0" smtClean="0"/>
              <a:t>按一下以編輯母片標題樣式</a:t>
            </a:r>
            <a:endParaRPr kumimoji="1" lang="zh-TW" altLang="en-US" dirty="0"/>
          </a:p>
        </p:txBody>
      </p:sp>
      <p:sp>
        <p:nvSpPr>
          <p:cNvPr id="3" name="副標題 2"/>
          <p:cNvSpPr>
            <a:spLocks noGrp="1"/>
          </p:cNvSpPr>
          <p:nvPr>
            <p:ph type="subTitle" idx="1"/>
          </p:nvPr>
        </p:nvSpPr>
        <p:spPr>
          <a:xfrm>
            <a:off x="1143000" y="3602013"/>
            <a:ext cx="6858000" cy="1655340"/>
          </a:xfrm>
        </p:spPr>
        <p:txBody>
          <a:bodyPr/>
          <a:lstStyle>
            <a:lvl1pPr marL="0" indent="0" algn="ctr">
              <a:buNone/>
              <a:defRPr sz="1500">
                <a:solidFill>
                  <a:schemeClr val="bg1"/>
                </a:solidFill>
              </a:defRPr>
            </a:lvl1pPr>
            <a:lvl2pPr marL="286903" indent="0" algn="ctr">
              <a:buNone/>
              <a:defRPr sz="1275"/>
            </a:lvl2pPr>
            <a:lvl3pPr marL="573809" indent="0" algn="ctr">
              <a:buNone/>
              <a:defRPr sz="1125"/>
            </a:lvl3pPr>
            <a:lvl4pPr marL="860713" indent="0" algn="ctr">
              <a:buNone/>
              <a:defRPr sz="975"/>
            </a:lvl4pPr>
            <a:lvl5pPr marL="1147618" indent="0" algn="ctr">
              <a:buNone/>
              <a:defRPr sz="975"/>
            </a:lvl5pPr>
            <a:lvl6pPr marL="1434523" indent="0" algn="ctr">
              <a:buNone/>
              <a:defRPr sz="975"/>
            </a:lvl6pPr>
            <a:lvl7pPr marL="1721426" indent="0" algn="ctr">
              <a:buNone/>
              <a:defRPr sz="975"/>
            </a:lvl7pPr>
            <a:lvl8pPr marL="2008332" indent="0" algn="ctr">
              <a:buNone/>
              <a:defRPr sz="975"/>
            </a:lvl8pPr>
            <a:lvl9pPr marL="2295237" indent="0" algn="ctr">
              <a:buNone/>
              <a:defRPr sz="975"/>
            </a:lvl9pPr>
          </a:lstStyle>
          <a:p>
            <a:r>
              <a:rPr kumimoji="1" lang="zh-TW" altLang="en-US" dirty="0" smtClean="0"/>
              <a:t>按一下以編輯母片副標題樣式</a:t>
            </a:r>
            <a:endParaRPr kumimoji="1" lang="zh-TW" altLang="en-US" dirty="0"/>
          </a:p>
        </p:txBody>
      </p:sp>
      <p:sp>
        <p:nvSpPr>
          <p:cNvPr id="4" name="日期版面配置區 3"/>
          <p:cNvSpPr>
            <a:spLocks noGrp="1"/>
          </p:cNvSpPr>
          <p:nvPr>
            <p:ph type="dt" sz="half" idx="10"/>
          </p:nvPr>
        </p:nvSpPr>
        <p:spPr/>
        <p:txBody>
          <a:bodyPr/>
          <a:lstStyle/>
          <a:p>
            <a:fld id="{A05B9726-F6A4-478F-B464-437F15EA158B}" type="datetime5">
              <a:rPr kumimoji="1" lang="en-US" altLang="zh-TW" smtClean="0">
                <a:solidFill>
                  <a:prstClr val="black">
                    <a:tint val="75000"/>
                  </a:prstClr>
                </a:solidFill>
              </a:rPr>
              <a:pPr/>
              <a:t>22-Nov-19</a:t>
            </a:fld>
            <a:endParaRPr kumimoji="1"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kumimoji="1"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1C50D61-BA71-3544-BF03-DC7C1AC1B57D}" type="slidenum">
              <a:rPr kumimoji="1" lang="zh-TW" altLang="en-US" smtClean="0">
                <a:solidFill>
                  <a:prstClr val="black">
                    <a:tint val="75000"/>
                  </a:prstClr>
                </a:solidFill>
              </a:rPr>
              <a:pPr/>
              <a:t>‹#›</a:t>
            </a:fld>
            <a:endParaRPr kumimoji="1" lang="zh-TW" altLang="en-US">
              <a:solidFill>
                <a:prstClr val="black">
                  <a:tint val="75000"/>
                </a:prstClr>
              </a:solidFill>
            </a:endParaRPr>
          </a:p>
        </p:txBody>
      </p:sp>
    </p:spTree>
    <p:extLst>
      <p:ext uri="{BB962C8B-B14F-4D97-AF65-F5344CB8AC3E}">
        <p14:creationId xmlns:p14="http://schemas.microsoft.com/office/powerpoint/2010/main" val="155403715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章節標題">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623965" y="1710052"/>
            <a:ext cx="7887146" cy="2851919"/>
          </a:xfrm>
        </p:spPr>
        <p:txBody>
          <a:bodyPr anchor="ctr"/>
          <a:lstStyle>
            <a:lvl1pPr algn="ctr">
              <a:defRPr sz="3750">
                <a:solidFill>
                  <a:schemeClr val="bg1"/>
                </a:solidFill>
              </a:defRPr>
            </a:lvl1pPr>
          </a:lstStyle>
          <a:p>
            <a:r>
              <a:rPr kumimoji="1" lang="zh-TW" altLang="en-US" dirty="0" smtClean="0"/>
              <a:t>按一下以編輯母片標題樣式</a:t>
            </a:r>
            <a:endParaRPr kumimoji="1" lang="zh-TW" altLang="en-US" dirty="0"/>
          </a:p>
        </p:txBody>
      </p:sp>
      <p:sp>
        <p:nvSpPr>
          <p:cNvPr id="4" name="日期版面配置區 3"/>
          <p:cNvSpPr>
            <a:spLocks noGrp="1"/>
          </p:cNvSpPr>
          <p:nvPr>
            <p:ph type="dt" sz="half" idx="10"/>
          </p:nvPr>
        </p:nvSpPr>
        <p:spPr/>
        <p:txBody>
          <a:bodyPr/>
          <a:lstStyle/>
          <a:p>
            <a:fld id="{E0B38FEB-541C-4341-9C87-E8F40852FD07}" type="datetime5">
              <a:rPr kumimoji="1" lang="en-US" altLang="zh-TW" smtClean="0">
                <a:solidFill>
                  <a:prstClr val="black">
                    <a:tint val="75000"/>
                  </a:prstClr>
                </a:solidFill>
              </a:rPr>
              <a:pPr/>
              <a:t>22-Nov-19</a:t>
            </a:fld>
            <a:endParaRPr kumimoji="1"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kumimoji="1"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1C50D61-BA71-3544-BF03-DC7C1AC1B57D}" type="slidenum">
              <a:rPr kumimoji="1" lang="zh-TW" altLang="en-US" smtClean="0">
                <a:solidFill>
                  <a:prstClr val="black">
                    <a:tint val="75000"/>
                  </a:prstClr>
                </a:solidFill>
              </a:rPr>
              <a:pPr/>
              <a:t>‹#›</a:t>
            </a:fld>
            <a:endParaRPr kumimoji="1" lang="zh-TW" altLang="en-US">
              <a:solidFill>
                <a:prstClr val="black">
                  <a:tint val="75000"/>
                </a:prstClr>
              </a:solidFill>
            </a:endParaRPr>
          </a:p>
        </p:txBody>
      </p:sp>
    </p:spTree>
    <p:extLst>
      <p:ext uri="{BB962C8B-B14F-4D97-AF65-F5344CB8AC3E}">
        <p14:creationId xmlns:p14="http://schemas.microsoft.com/office/powerpoint/2010/main" val="170787751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774706" y="16"/>
            <a:ext cx="7887146" cy="1326059"/>
          </a:xfrm>
        </p:spPr>
        <p:txBody>
          <a:bodyPr/>
          <a:lstStyle/>
          <a:p>
            <a:r>
              <a:rPr kumimoji="1" lang="zh-TW" altLang="en-US" dirty="0" smtClean="0"/>
              <a:t>按一下以編輯母片標題樣式</a:t>
            </a:r>
            <a:endParaRPr kumimoji="1" lang="zh-TW" altLang="en-US" dirty="0"/>
          </a:p>
        </p:txBody>
      </p:sp>
      <p:sp>
        <p:nvSpPr>
          <p:cNvPr id="3" name="內容版面配置區 2"/>
          <p:cNvSpPr>
            <a:spLocks noGrp="1"/>
          </p:cNvSpPr>
          <p:nvPr>
            <p:ph idx="1"/>
          </p:nvPr>
        </p:nvSpPr>
        <p:spPr/>
        <p:txBody>
          <a:body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日期版面配置區 3"/>
          <p:cNvSpPr>
            <a:spLocks noGrp="1"/>
          </p:cNvSpPr>
          <p:nvPr>
            <p:ph type="dt" sz="half" idx="10"/>
          </p:nvPr>
        </p:nvSpPr>
        <p:spPr/>
        <p:txBody>
          <a:bodyPr/>
          <a:lstStyle/>
          <a:p>
            <a:fld id="{98C379BA-C62A-4F41-B942-C98E910B5F70}" type="datetime5">
              <a:rPr kumimoji="1" lang="en-US" altLang="zh-TW" smtClean="0">
                <a:solidFill>
                  <a:prstClr val="black">
                    <a:tint val="75000"/>
                  </a:prstClr>
                </a:solidFill>
              </a:rPr>
              <a:pPr/>
              <a:t>22-Nov-19</a:t>
            </a:fld>
            <a:endParaRPr kumimoji="1"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kumimoji="1"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1C50D61-BA71-3544-BF03-DC7C1AC1B57D}" type="slidenum">
              <a:rPr kumimoji="1" lang="zh-TW" altLang="en-US" smtClean="0">
                <a:solidFill>
                  <a:prstClr val="black">
                    <a:tint val="75000"/>
                  </a:prstClr>
                </a:solidFill>
              </a:rPr>
              <a:pPr/>
              <a:t>‹#›</a:t>
            </a:fld>
            <a:endParaRPr kumimoji="1" lang="zh-TW" altLang="en-US">
              <a:solidFill>
                <a:prstClr val="black">
                  <a:tint val="75000"/>
                </a:prstClr>
              </a:solidFill>
            </a:endParaRPr>
          </a:p>
        </p:txBody>
      </p:sp>
    </p:spTree>
    <p:extLst>
      <p:ext uri="{BB962C8B-B14F-4D97-AF65-F5344CB8AC3E}">
        <p14:creationId xmlns:p14="http://schemas.microsoft.com/office/powerpoint/2010/main" val="331252132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629554" y="1681015"/>
            <a:ext cx="3868787" cy="823764"/>
          </a:xfrm>
        </p:spPr>
        <p:txBody>
          <a:bodyPr anchor="b"/>
          <a:lstStyle>
            <a:lvl1pPr marL="0" indent="0">
              <a:buNone/>
              <a:defRPr sz="1500" b="1"/>
            </a:lvl1pPr>
            <a:lvl2pPr marL="286903" indent="0">
              <a:buNone/>
              <a:defRPr sz="1275" b="1"/>
            </a:lvl2pPr>
            <a:lvl3pPr marL="573809" indent="0">
              <a:buNone/>
              <a:defRPr sz="1125" b="1"/>
            </a:lvl3pPr>
            <a:lvl4pPr marL="860713" indent="0">
              <a:buNone/>
              <a:defRPr sz="975" b="1"/>
            </a:lvl4pPr>
            <a:lvl5pPr marL="1147618" indent="0">
              <a:buNone/>
              <a:defRPr sz="975" b="1"/>
            </a:lvl5pPr>
            <a:lvl6pPr marL="1434523" indent="0">
              <a:buNone/>
              <a:defRPr sz="975" b="1"/>
            </a:lvl6pPr>
            <a:lvl7pPr marL="1721426" indent="0">
              <a:buNone/>
              <a:defRPr sz="975" b="1"/>
            </a:lvl7pPr>
            <a:lvl8pPr marL="2008332" indent="0">
              <a:buNone/>
              <a:defRPr sz="975" b="1"/>
            </a:lvl8pPr>
            <a:lvl9pPr marL="2295237" indent="0">
              <a:buNone/>
              <a:defRPr sz="975" b="1"/>
            </a:lvl9pPr>
          </a:lstStyle>
          <a:p>
            <a:pPr lvl="0"/>
            <a:r>
              <a:rPr kumimoji="1" lang="zh-TW" altLang="en-US" smtClean="0"/>
              <a:t>按一下以編輯母片文字樣式</a:t>
            </a:r>
          </a:p>
        </p:txBody>
      </p:sp>
      <p:sp>
        <p:nvSpPr>
          <p:cNvPr id="4" name="內容版面配置區 3"/>
          <p:cNvSpPr>
            <a:spLocks noGrp="1"/>
          </p:cNvSpPr>
          <p:nvPr>
            <p:ph sz="half" idx="2"/>
          </p:nvPr>
        </p:nvSpPr>
        <p:spPr>
          <a:xfrm>
            <a:off x="629554" y="2504787"/>
            <a:ext cx="3868787" cy="3684613"/>
          </a:xfrm>
        </p:spPr>
        <p:txBody>
          <a:body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5" name="文字版面配置區 4"/>
          <p:cNvSpPr>
            <a:spLocks noGrp="1"/>
          </p:cNvSpPr>
          <p:nvPr>
            <p:ph type="body" sz="quarter" idx="3"/>
          </p:nvPr>
        </p:nvSpPr>
        <p:spPr>
          <a:xfrm>
            <a:off x="4628929" y="1681015"/>
            <a:ext cx="3887762" cy="823764"/>
          </a:xfrm>
        </p:spPr>
        <p:txBody>
          <a:bodyPr anchor="b"/>
          <a:lstStyle>
            <a:lvl1pPr marL="0" indent="0">
              <a:buNone/>
              <a:defRPr sz="1500" b="1"/>
            </a:lvl1pPr>
            <a:lvl2pPr marL="286903" indent="0">
              <a:buNone/>
              <a:defRPr sz="1275" b="1"/>
            </a:lvl2pPr>
            <a:lvl3pPr marL="573809" indent="0">
              <a:buNone/>
              <a:defRPr sz="1125" b="1"/>
            </a:lvl3pPr>
            <a:lvl4pPr marL="860713" indent="0">
              <a:buNone/>
              <a:defRPr sz="975" b="1"/>
            </a:lvl4pPr>
            <a:lvl5pPr marL="1147618" indent="0">
              <a:buNone/>
              <a:defRPr sz="975" b="1"/>
            </a:lvl5pPr>
            <a:lvl6pPr marL="1434523" indent="0">
              <a:buNone/>
              <a:defRPr sz="975" b="1"/>
            </a:lvl6pPr>
            <a:lvl7pPr marL="1721426" indent="0">
              <a:buNone/>
              <a:defRPr sz="975" b="1"/>
            </a:lvl7pPr>
            <a:lvl8pPr marL="2008332" indent="0">
              <a:buNone/>
              <a:defRPr sz="975" b="1"/>
            </a:lvl8pPr>
            <a:lvl9pPr marL="2295237" indent="0">
              <a:buNone/>
              <a:defRPr sz="975" b="1"/>
            </a:lvl9pPr>
          </a:lstStyle>
          <a:p>
            <a:pPr lvl="0"/>
            <a:r>
              <a:rPr kumimoji="1" lang="zh-TW" altLang="en-US" smtClean="0"/>
              <a:t>按一下以編輯母片文字樣式</a:t>
            </a:r>
          </a:p>
        </p:txBody>
      </p:sp>
      <p:sp>
        <p:nvSpPr>
          <p:cNvPr id="6" name="內容版面配置區 5"/>
          <p:cNvSpPr>
            <a:spLocks noGrp="1"/>
          </p:cNvSpPr>
          <p:nvPr>
            <p:ph sz="quarter" idx="4"/>
          </p:nvPr>
        </p:nvSpPr>
        <p:spPr>
          <a:xfrm>
            <a:off x="4628929" y="2504787"/>
            <a:ext cx="3887762" cy="3684613"/>
          </a:xfrm>
        </p:spPr>
        <p:txBody>
          <a:body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7" name="日期版面配置區 6"/>
          <p:cNvSpPr>
            <a:spLocks noGrp="1"/>
          </p:cNvSpPr>
          <p:nvPr>
            <p:ph type="dt" sz="half" idx="10"/>
          </p:nvPr>
        </p:nvSpPr>
        <p:spPr/>
        <p:txBody>
          <a:bodyPr/>
          <a:lstStyle/>
          <a:p>
            <a:fld id="{C715E486-13F9-48DE-A3BF-4F20850C8475}" type="datetime5">
              <a:rPr kumimoji="1" lang="en-US" altLang="zh-TW" smtClean="0">
                <a:solidFill>
                  <a:prstClr val="black">
                    <a:tint val="75000"/>
                  </a:prstClr>
                </a:solidFill>
              </a:rPr>
              <a:pPr/>
              <a:t>22-Nov-19</a:t>
            </a:fld>
            <a:endParaRPr kumimoji="1"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kumimoji="1"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1C50D61-BA71-3544-BF03-DC7C1AC1B57D}" type="slidenum">
              <a:rPr kumimoji="1" lang="zh-TW" altLang="en-US" smtClean="0">
                <a:solidFill>
                  <a:prstClr val="black">
                    <a:tint val="75000"/>
                  </a:prstClr>
                </a:solidFill>
              </a:rPr>
              <a:pPr/>
              <a:t>‹#›</a:t>
            </a:fld>
            <a:endParaRPr kumimoji="1" lang="zh-TW" altLang="en-US">
              <a:solidFill>
                <a:prstClr val="black">
                  <a:tint val="75000"/>
                </a:prstClr>
              </a:solidFill>
            </a:endParaRPr>
          </a:p>
        </p:txBody>
      </p:sp>
      <p:sp>
        <p:nvSpPr>
          <p:cNvPr id="10" name="標題 1"/>
          <p:cNvSpPr>
            <a:spLocks noGrp="1"/>
          </p:cNvSpPr>
          <p:nvPr>
            <p:ph type="title"/>
          </p:nvPr>
        </p:nvSpPr>
        <p:spPr>
          <a:xfrm>
            <a:off x="771757" y="-7806"/>
            <a:ext cx="7887146" cy="1326059"/>
          </a:xfrm>
        </p:spPr>
        <p:txBody>
          <a:bodyPr/>
          <a:lstStyle/>
          <a:p>
            <a:r>
              <a:rPr kumimoji="1" lang="zh-TW" altLang="en-US" dirty="0" smtClean="0"/>
              <a:t>按一下以編輯母片標題樣式</a:t>
            </a:r>
            <a:endParaRPr kumimoji="1" lang="zh-TW" altLang="en-US" dirty="0"/>
          </a:p>
        </p:txBody>
      </p:sp>
    </p:spTree>
    <p:extLst>
      <p:ext uri="{BB962C8B-B14F-4D97-AF65-F5344CB8AC3E}">
        <p14:creationId xmlns:p14="http://schemas.microsoft.com/office/powerpoint/2010/main" val="5968760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4.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8.png"/><Relationship Id="rId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2.png"/><Relationship Id="rId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2.png"/><Relationship Id="rId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8.png"/><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pic>
        <p:nvPicPr>
          <p:cNvPr id="1026" name="Picture 1" descr="background.png"/>
          <p:cNvPicPr>
            <a:picLocks noChangeAspect="1"/>
          </p:cNvPicPr>
          <p:nvPr userDrawn="1"/>
        </p:nvPicPr>
        <p:blipFill>
          <a:blip r:embed="rId5"/>
          <a:srcRect t="18858"/>
          <a:stretch>
            <a:fillRect/>
          </a:stretch>
        </p:blipFill>
        <p:spPr bwMode="auto">
          <a:xfrm>
            <a:off x="0" y="623888"/>
            <a:ext cx="9144000" cy="5565775"/>
          </a:xfrm>
          <a:prstGeom prst="rect">
            <a:avLst/>
          </a:prstGeom>
          <a:noFill/>
          <a:ln w="12700">
            <a:noFill/>
            <a:miter lim="400000"/>
            <a:headEnd/>
            <a:tailEnd/>
          </a:ln>
        </p:spPr>
      </p:pic>
      <p:pic>
        <p:nvPicPr>
          <p:cNvPr id="1027" name="Picture 2" descr="pasted-image.pdf"/>
          <p:cNvPicPr>
            <a:picLocks noChangeAspect="1"/>
          </p:cNvPicPr>
          <p:nvPr/>
        </p:nvPicPr>
        <p:blipFill>
          <a:blip r:embed="rId6"/>
          <a:srcRect/>
          <a:stretch>
            <a:fillRect/>
          </a:stretch>
        </p:blipFill>
        <p:spPr bwMode="auto">
          <a:xfrm>
            <a:off x="7740650" y="6313488"/>
            <a:ext cx="1143000" cy="330200"/>
          </a:xfrm>
          <a:prstGeom prst="rect">
            <a:avLst/>
          </a:prstGeom>
          <a:noFill/>
          <a:ln w="12700">
            <a:noFill/>
            <a:miter lim="400000"/>
            <a:headEnd/>
            <a:tailEnd/>
          </a:ln>
        </p:spPr>
      </p:pic>
      <p:sp>
        <p:nvSpPr>
          <p:cNvPr id="1028" name="Rectangle 3"/>
          <p:cNvSpPr>
            <a:spLocks noGrp="1"/>
          </p:cNvSpPr>
          <p:nvPr>
            <p:ph type="title"/>
          </p:nvPr>
        </p:nvSpPr>
        <p:spPr bwMode="auto">
          <a:xfrm>
            <a:off x="428625" y="768350"/>
            <a:ext cx="7577138" cy="1589088"/>
          </a:xfrm>
          <a:prstGeom prst="rect">
            <a:avLst/>
          </a:prstGeom>
          <a:noFill/>
          <a:ln w="12700">
            <a:noFill/>
            <a:miter lim="400000"/>
            <a:headEnd/>
            <a:tailEnd/>
          </a:ln>
        </p:spPr>
        <p:txBody>
          <a:bodyPr vert="horz" wrap="square" lIns="35718" tIns="35718" rIns="35718" bIns="35718" numCol="1" anchor="t" anchorCtr="0" compatLnSpc="1">
            <a:prstTxWarp prst="textNoShape">
              <a:avLst/>
            </a:prstTxWarp>
          </a:bodyPr>
          <a:lstStyle/>
          <a:p>
            <a:pPr lvl="0"/>
            <a:r>
              <a:rPr lang="zh-TW" altLang="zh-TW" smtClean="0">
                <a:sym typeface="Arial" pitchFamily="34" charset="0"/>
              </a:rPr>
              <a:t>Click to edit Master title style</a:t>
            </a:r>
          </a:p>
        </p:txBody>
      </p:sp>
    </p:spTree>
    <p:extLst>
      <p:ext uri="{BB962C8B-B14F-4D97-AF65-F5344CB8AC3E}">
        <p14:creationId xmlns:p14="http://schemas.microsoft.com/office/powerpoint/2010/main" val="30481554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iming>
    <p:tnLst>
      <p:par>
        <p:cTn id="1" dur="indefinite" restart="never" nodeType="tmRoot"/>
      </p:par>
    </p:tnLst>
  </p:timing>
  <p:txStyles>
    <p:titleStyle>
      <a:lvl1pPr algn="l" defTabSz="409575" rtl="0" eaLnBrk="0" fontAlgn="base" hangingPunct="0">
        <a:spcBef>
          <a:spcPct val="0"/>
        </a:spcBef>
        <a:spcAft>
          <a:spcPct val="0"/>
        </a:spcAft>
        <a:defRPr sz="4000" b="1">
          <a:solidFill>
            <a:srgbClr val="055198"/>
          </a:solidFill>
          <a:latin typeface="+mj-lt"/>
          <a:ea typeface="+mj-ea"/>
          <a:cs typeface="+mj-cs"/>
          <a:sym typeface="Arial" pitchFamily="34" charset="0"/>
        </a:defRPr>
      </a:lvl1pPr>
      <a:lvl2pPr algn="l" defTabSz="409575" rtl="0" eaLnBrk="0" fontAlgn="base" hangingPunct="0">
        <a:spcBef>
          <a:spcPct val="0"/>
        </a:spcBef>
        <a:spcAft>
          <a:spcPct val="0"/>
        </a:spcAft>
        <a:defRPr sz="4000" b="1">
          <a:solidFill>
            <a:srgbClr val="055198"/>
          </a:solidFill>
          <a:latin typeface="Calibri" pitchFamily="34" charset="0"/>
          <a:ea typeface="微軟正黑體" pitchFamily="34" charset="-120"/>
          <a:cs typeface="Arial" pitchFamily="34" charset="0"/>
          <a:sym typeface="Arial" pitchFamily="34" charset="0"/>
        </a:defRPr>
      </a:lvl2pPr>
      <a:lvl3pPr algn="l" defTabSz="409575" rtl="0" eaLnBrk="0" fontAlgn="base" hangingPunct="0">
        <a:spcBef>
          <a:spcPct val="0"/>
        </a:spcBef>
        <a:spcAft>
          <a:spcPct val="0"/>
        </a:spcAft>
        <a:defRPr sz="4000" b="1">
          <a:solidFill>
            <a:srgbClr val="055198"/>
          </a:solidFill>
          <a:latin typeface="Calibri" pitchFamily="34" charset="0"/>
          <a:ea typeface="微軟正黑體" pitchFamily="34" charset="-120"/>
          <a:cs typeface="Arial" pitchFamily="34" charset="0"/>
          <a:sym typeface="Arial" pitchFamily="34" charset="0"/>
        </a:defRPr>
      </a:lvl3pPr>
      <a:lvl4pPr algn="l" defTabSz="409575" rtl="0" eaLnBrk="0" fontAlgn="base" hangingPunct="0">
        <a:spcBef>
          <a:spcPct val="0"/>
        </a:spcBef>
        <a:spcAft>
          <a:spcPct val="0"/>
        </a:spcAft>
        <a:defRPr sz="4000" b="1">
          <a:solidFill>
            <a:srgbClr val="055198"/>
          </a:solidFill>
          <a:latin typeface="Calibri" pitchFamily="34" charset="0"/>
          <a:ea typeface="微軟正黑體" pitchFamily="34" charset="-120"/>
          <a:cs typeface="Arial" pitchFamily="34" charset="0"/>
          <a:sym typeface="Arial" pitchFamily="34" charset="0"/>
        </a:defRPr>
      </a:lvl4pPr>
      <a:lvl5pPr algn="l" defTabSz="409575" rtl="0" eaLnBrk="0" fontAlgn="base" hangingPunct="0">
        <a:spcBef>
          <a:spcPct val="0"/>
        </a:spcBef>
        <a:spcAft>
          <a:spcPct val="0"/>
        </a:spcAft>
        <a:defRPr sz="4000" b="1">
          <a:solidFill>
            <a:srgbClr val="055198"/>
          </a:solidFill>
          <a:latin typeface="Calibri" pitchFamily="34" charset="0"/>
          <a:ea typeface="微軟正黑體" pitchFamily="34" charset="-120"/>
          <a:cs typeface="Arial" pitchFamily="34" charset="0"/>
          <a:sym typeface="Arial" pitchFamily="34" charset="0"/>
        </a:defRPr>
      </a:lvl5pPr>
      <a:lvl6pPr marL="457200" algn="l" defTabSz="409575" rtl="0" fontAlgn="base" hangingPunct="0">
        <a:spcBef>
          <a:spcPct val="0"/>
        </a:spcBef>
        <a:spcAft>
          <a:spcPct val="0"/>
        </a:spcAft>
        <a:defRPr sz="3800" b="1">
          <a:solidFill>
            <a:srgbClr val="FFFFFF"/>
          </a:solidFill>
          <a:latin typeface="Arial" pitchFamily="34" charset="0"/>
          <a:cs typeface="Arial" pitchFamily="34" charset="0"/>
          <a:sym typeface="Arial" pitchFamily="34" charset="0"/>
        </a:defRPr>
      </a:lvl6pPr>
      <a:lvl7pPr marL="914400" algn="l" defTabSz="409575" rtl="0" fontAlgn="base" hangingPunct="0">
        <a:spcBef>
          <a:spcPct val="0"/>
        </a:spcBef>
        <a:spcAft>
          <a:spcPct val="0"/>
        </a:spcAft>
        <a:defRPr sz="3800" b="1">
          <a:solidFill>
            <a:srgbClr val="FFFFFF"/>
          </a:solidFill>
          <a:latin typeface="Arial" pitchFamily="34" charset="0"/>
          <a:cs typeface="Arial" pitchFamily="34" charset="0"/>
          <a:sym typeface="Arial" pitchFamily="34" charset="0"/>
        </a:defRPr>
      </a:lvl7pPr>
      <a:lvl8pPr marL="1371600" algn="l" defTabSz="409575" rtl="0" fontAlgn="base" hangingPunct="0">
        <a:spcBef>
          <a:spcPct val="0"/>
        </a:spcBef>
        <a:spcAft>
          <a:spcPct val="0"/>
        </a:spcAft>
        <a:defRPr sz="3800" b="1">
          <a:solidFill>
            <a:srgbClr val="FFFFFF"/>
          </a:solidFill>
          <a:latin typeface="Arial" pitchFamily="34" charset="0"/>
          <a:cs typeface="Arial" pitchFamily="34" charset="0"/>
          <a:sym typeface="Arial" pitchFamily="34" charset="0"/>
        </a:defRPr>
      </a:lvl8pPr>
      <a:lvl9pPr marL="1828800" algn="l" defTabSz="409575" rtl="0" fontAlgn="base" hangingPunct="0">
        <a:spcBef>
          <a:spcPct val="0"/>
        </a:spcBef>
        <a:spcAft>
          <a:spcPct val="0"/>
        </a:spcAft>
        <a:defRPr sz="3800" b="1">
          <a:solidFill>
            <a:srgbClr val="FFFFFF"/>
          </a:solidFill>
          <a:latin typeface="Arial" pitchFamily="34" charset="0"/>
          <a:cs typeface="Arial" pitchFamily="34" charset="0"/>
          <a:sym typeface="Arial" pitchFamily="34" charset="0"/>
        </a:defRPr>
      </a:lvl9pPr>
    </p:titleStyle>
    <p:bodyStyle>
      <a:lvl1pPr marL="342900" indent="-342900" algn="l" defTabSz="409575" rtl="0" eaLnBrk="0" fontAlgn="base" hangingPunct="0">
        <a:lnSpc>
          <a:spcPct val="120000"/>
        </a:lnSpc>
        <a:spcBef>
          <a:spcPct val="0"/>
        </a:spcBef>
        <a:spcAft>
          <a:spcPct val="0"/>
        </a:spcAft>
        <a:buChar char="•"/>
        <a:defRPr sz="5000">
          <a:solidFill>
            <a:srgbClr val="FFFFFF"/>
          </a:solidFill>
          <a:latin typeface="+mn-lt"/>
          <a:ea typeface="+mn-ea"/>
          <a:cs typeface="+mn-cs"/>
          <a:sym typeface="Arial" pitchFamily="34" charset="0"/>
        </a:defRPr>
      </a:lvl1pPr>
      <a:lvl2pPr marL="742950" indent="-514350" algn="l" defTabSz="409575" rtl="0" eaLnBrk="0" fontAlgn="base" hangingPunct="0">
        <a:lnSpc>
          <a:spcPct val="120000"/>
        </a:lnSpc>
        <a:spcBef>
          <a:spcPct val="0"/>
        </a:spcBef>
        <a:spcAft>
          <a:spcPct val="0"/>
        </a:spcAft>
        <a:buChar char="–"/>
        <a:defRPr sz="5000">
          <a:solidFill>
            <a:srgbClr val="FFFFFF"/>
          </a:solidFill>
          <a:latin typeface="+mn-lt"/>
          <a:ea typeface="微軟正黑體" pitchFamily="34" charset="-120"/>
          <a:cs typeface="+mn-cs"/>
          <a:sym typeface="Arial" pitchFamily="34" charset="0"/>
        </a:defRPr>
      </a:lvl2pPr>
      <a:lvl3pPr marL="1143000" indent="-685800" algn="l" defTabSz="409575" rtl="0" eaLnBrk="0" fontAlgn="base" hangingPunct="0">
        <a:lnSpc>
          <a:spcPct val="120000"/>
        </a:lnSpc>
        <a:spcBef>
          <a:spcPct val="0"/>
        </a:spcBef>
        <a:spcAft>
          <a:spcPct val="0"/>
        </a:spcAft>
        <a:buChar char="•"/>
        <a:defRPr sz="5000">
          <a:solidFill>
            <a:srgbClr val="FFFFFF"/>
          </a:solidFill>
          <a:latin typeface="+mn-lt"/>
          <a:ea typeface="微軟正黑體" pitchFamily="34" charset="-120"/>
          <a:cs typeface="+mn-cs"/>
          <a:sym typeface="Arial" pitchFamily="34" charset="0"/>
        </a:defRPr>
      </a:lvl3pPr>
      <a:lvl4pPr marL="1600200" indent="-914400" algn="l" defTabSz="409575" rtl="0" eaLnBrk="0" fontAlgn="base" hangingPunct="0">
        <a:lnSpc>
          <a:spcPct val="120000"/>
        </a:lnSpc>
        <a:spcBef>
          <a:spcPct val="0"/>
        </a:spcBef>
        <a:spcAft>
          <a:spcPct val="0"/>
        </a:spcAft>
        <a:buChar char="–"/>
        <a:defRPr sz="5000">
          <a:solidFill>
            <a:srgbClr val="FFFFFF"/>
          </a:solidFill>
          <a:latin typeface="+mn-lt"/>
          <a:ea typeface="微軟正黑體" pitchFamily="34" charset="-120"/>
          <a:cs typeface="+mn-cs"/>
          <a:sym typeface="Arial" pitchFamily="34" charset="0"/>
        </a:defRPr>
      </a:lvl4pPr>
      <a:lvl5pPr marL="2057400" indent="-1143000" algn="l" defTabSz="409575" rtl="0" eaLnBrk="0" fontAlgn="base" hangingPunct="0">
        <a:lnSpc>
          <a:spcPct val="120000"/>
        </a:lnSpc>
        <a:spcBef>
          <a:spcPct val="0"/>
        </a:spcBef>
        <a:spcAft>
          <a:spcPct val="0"/>
        </a:spcAft>
        <a:buChar char="»"/>
        <a:defRPr sz="5000">
          <a:solidFill>
            <a:srgbClr val="FFFFFF"/>
          </a:solidFill>
          <a:latin typeface="+mn-lt"/>
          <a:ea typeface="微軟正黑體" pitchFamily="34" charset="-120"/>
          <a:cs typeface="+mn-cs"/>
          <a:sym typeface="Arial" pitchFamily="34" charset="0"/>
        </a:defRPr>
      </a:lvl5pPr>
      <a:lvl6pPr marL="457200" indent="914400" algn="l" defTabSz="409575" rtl="0" fontAlgn="base" hangingPunct="0">
        <a:lnSpc>
          <a:spcPct val="120000"/>
        </a:lnSpc>
        <a:spcBef>
          <a:spcPct val="0"/>
        </a:spcBef>
        <a:spcAft>
          <a:spcPct val="0"/>
        </a:spcAft>
        <a:defRPr sz="5000">
          <a:solidFill>
            <a:srgbClr val="FFFFFF"/>
          </a:solidFill>
          <a:latin typeface="+mn-lt"/>
          <a:cs typeface="+mn-cs"/>
          <a:sym typeface="Arial" pitchFamily="34" charset="0"/>
        </a:defRPr>
      </a:lvl6pPr>
      <a:lvl7pPr marL="914400" indent="914400" algn="l" defTabSz="409575" rtl="0" fontAlgn="base" hangingPunct="0">
        <a:lnSpc>
          <a:spcPct val="120000"/>
        </a:lnSpc>
        <a:spcBef>
          <a:spcPct val="0"/>
        </a:spcBef>
        <a:spcAft>
          <a:spcPct val="0"/>
        </a:spcAft>
        <a:defRPr sz="5000">
          <a:solidFill>
            <a:srgbClr val="FFFFFF"/>
          </a:solidFill>
          <a:latin typeface="+mn-lt"/>
          <a:cs typeface="+mn-cs"/>
          <a:sym typeface="Arial" pitchFamily="34" charset="0"/>
        </a:defRPr>
      </a:lvl7pPr>
      <a:lvl8pPr marL="1371600" indent="914400" algn="l" defTabSz="409575" rtl="0" fontAlgn="base" hangingPunct="0">
        <a:lnSpc>
          <a:spcPct val="120000"/>
        </a:lnSpc>
        <a:spcBef>
          <a:spcPct val="0"/>
        </a:spcBef>
        <a:spcAft>
          <a:spcPct val="0"/>
        </a:spcAft>
        <a:defRPr sz="5000">
          <a:solidFill>
            <a:srgbClr val="FFFFFF"/>
          </a:solidFill>
          <a:latin typeface="+mn-lt"/>
          <a:cs typeface="+mn-cs"/>
          <a:sym typeface="Arial" pitchFamily="34" charset="0"/>
        </a:defRPr>
      </a:lvl8pPr>
      <a:lvl9pPr marL="1828800" indent="914400" algn="l" defTabSz="409575" rtl="0" fontAlgn="base" hangingPunct="0">
        <a:lnSpc>
          <a:spcPct val="120000"/>
        </a:lnSpc>
        <a:spcBef>
          <a:spcPct val="0"/>
        </a:spcBef>
        <a:spcAft>
          <a:spcPct val="0"/>
        </a:spcAft>
        <a:defRPr sz="5000">
          <a:solidFill>
            <a:srgbClr val="FFFFFF"/>
          </a:solidFill>
          <a:latin typeface="+mn-lt"/>
          <a:cs typeface="+mn-cs"/>
          <a:sym typeface="Arial" pitchFamily="34" charset="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pic>
        <p:nvPicPr>
          <p:cNvPr id="7" name="Picture 7" descr="C:\Users\MISNB\Desktop\2017-09-05[3].png"/>
          <p:cNvPicPr>
            <a:picLocks noChangeAspect="1" noChangeArrowheads="1"/>
          </p:cNvPicPr>
          <p:nvPr userDrawn="1"/>
        </p:nvPicPr>
        <p:blipFill>
          <a:blip r:embed="rId4" cstate="print"/>
          <a:srcRect/>
          <a:stretch>
            <a:fillRect/>
          </a:stretch>
        </p:blipFill>
        <p:spPr bwMode="auto">
          <a:xfrm>
            <a:off x="0" y="0"/>
            <a:ext cx="9158288" cy="965200"/>
          </a:xfrm>
          <a:prstGeom prst="rect">
            <a:avLst/>
          </a:prstGeom>
          <a:noFill/>
          <a:ln w="9525">
            <a:noFill/>
            <a:miter lim="800000"/>
            <a:headEnd/>
            <a:tailEnd/>
          </a:ln>
        </p:spPr>
      </p:pic>
      <p:sp>
        <p:nvSpPr>
          <p:cNvPr id="2051" name="Rectangle 2"/>
          <p:cNvSpPr>
            <a:spLocks noGrp="1"/>
          </p:cNvSpPr>
          <p:nvPr>
            <p:ph type="title"/>
          </p:nvPr>
        </p:nvSpPr>
        <p:spPr bwMode="auto">
          <a:xfrm>
            <a:off x="107950" y="0"/>
            <a:ext cx="8567738" cy="931863"/>
          </a:xfrm>
          <a:prstGeom prst="rect">
            <a:avLst/>
          </a:prstGeom>
          <a:noFill/>
          <a:ln w="12700">
            <a:noFill/>
            <a:miter lim="400000"/>
            <a:headEnd/>
            <a:tailEnd/>
          </a:ln>
        </p:spPr>
        <p:txBody>
          <a:bodyPr vert="horz" wrap="square" lIns="35718" tIns="35718" rIns="35718" bIns="35718" numCol="1" anchor="ctr" anchorCtr="0" compatLnSpc="1">
            <a:prstTxWarp prst="textNoShape">
              <a:avLst/>
            </a:prstTxWarp>
          </a:bodyPr>
          <a:lstStyle/>
          <a:p>
            <a:pPr lvl="0"/>
            <a:r>
              <a:rPr lang="zh-TW" altLang="zh-TW">
                <a:sym typeface="Arial" pitchFamily="34" charset="0"/>
              </a:rPr>
              <a:t>Click to edit Master title style</a:t>
            </a:r>
          </a:p>
        </p:txBody>
      </p:sp>
      <p:sp>
        <p:nvSpPr>
          <p:cNvPr id="2052" name="Rectangle 3"/>
          <p:cNvSpPr>
            <a:spLocks noGrp="1"/>
          </p:cNvSpPr>
          <p:nvPr>
            <p:ph type="body" idx="1"/>
          </p:nvPr>
        </p:nvSpPr>
        <p:spPr bwMode="auto">
          <a:xfrm>
            <a:off x="395288" y="1125538"/>
            <a:ext cx="8280400" cy="5053012"/>
          </a:xfrm>
          <a:prstGeom prst="rect">
            <a:avLst/>
          </a:prstGeom>
          <a:noFill/>
          <a:ln w="12700">
            <a:noFill/>
            <a:miter lim="400000"/>
            <a:headEnd/>
            <a:tailEnd/>
          </a:ln>
        </p:spPr>
        <p:txBody>
          <a:bodyPr vert="horz" wrap="square" lIns="35718" tIns="35718" rIns="35718" bIns="35718" numCol="1" anchor="t" anchorCtr="0" compatLnSpc="1">
            <a:prstTxWarp prst="textNoShape">
              <a:avLst/>
            </a:prstTxWarp>
          </a:bodyPr>
          <a:lstStyle/>
          <a:p>
            <a:pPr lvl="0"/>
            <a:r>
              <a:rPr lang="zh-TW" altLang="zh-TW">
                <a:sym typeface="Arial" pitchFamily="34" charset="0"/>
              </a:rPr>
              <a:t>Click to edit Master text styles</a:t>
            </a:r>
          </a:p>
          <a:p>
            <a:pPr lvl="1"/>
            <a:r>
              <a:rPr lang="zh-TW" altLang="zh-TW">
                <a:sym typeface="Arial" pitchFamily="34" charset="0"/>
              </a:rPr>
              <a:t>Second level</a:t>
            </a:r>
          </a:p>
          <a:p>
            <a:pPr lvl="2"/>
            <a:r>
              <a:rPr lang="zh-TW" altLang="zh-TW">
                <a:sym typeface="Arial" pitchFamily="34" charset="0"/>
              </a:rPr>
              <a:t>Third level</a:t>
            </a:r>
          </a:p>
          <a:p>
            <a:pPr lvl="3"/>
            <a:r>
              <a:rPr lang="zh-TW" altLang="zh-TW">
                <a:sym typeface="Arial" pitchFamily="34" charset="0"/>
              </a:rPr>
              <a:t>Fourth level</a:t>
            </a:r>
          </a:p>
          <a:p>
            <a:pPr lvl="4"/>
            <a:r>
              <a:rPr lang="zh-TW" altLang="zh-TW">
                <a:sym typeface="Arial" pitchFamily="34" charset="0"/>
              </a:rPr>
              <a:t>Fifth level</a:t>
            </a:r>
          </a:p>
        </p:txBody>
      </p:sp>
      <p:sp>
        <p:nvSpPr>
          <p:cNvPr id="2" name="Rectangle 4"/>
          <p:cNvSpPr>
            <a:spLocks noGrp="1"/>
          </p:cNvSpPr>
          <p:nvPr>
            <p:ph type="sldNum" sz="quarter" idx="2"/>
          </p:nvPr>
        </p:nvSpPr>
        <p:spPr bwMode="auto">
          <a:xfrm>
            <a:off x="6378575" y="9296400"/>
            <a:ext cx="239713" cy="236538"/>
          </a:xfrm>
          <a:prstGeom prst="rect">
            <a:avLst/>
          </a:prstGeom>
          <a:noFill/>
          <a:ln w="12700" cap="flat" cmpd="sng">
            <a:noFill/>
            <a:prstDash val="solid"/>
            <a:miter lim="400000"/>
            <a:headEnd type="none" w="med" len="med"/>
            <a:tailEnd type="none" w="med" len="med"/>
          </a:ln>
          <a:effectLst/>
        </p:spPr>
        <p:txBody>
          <a:bodyPr vert="horz" wrap="none" lIns="35718" tIns="35718" rIns="35718" bIns="35718" numCol="1" anchor="t" anchorCtr="0" compatLnSpc="1">
            <a:prstTxWarp prst="textNoShape">
              <a:avLst/>
            </a:prstTxWarp>
          </a:bodyPr>
          <a:lstStyle>
            <a:lvl1pPr algn="ctr" eaLnBrk="1">
              <a:defRPr sz="1100" i="0">
                <a:latin typeface="Helvetica Light" charset="0"/>
                <a:ea typeface="新細明體" pitchFamily="18" charset="-120"/>
                <a:sym typeface="Helvetica Light" charset="0"/>
              </a:defRPr>
            </a:lvl1pPr>
          </a:lstStyle>
          <a:p>
            <a:pPr fontAlgn="base" hangingPunct="0">
              <a:spcBef>
                <a:spcPct val="0"/>
              </a:spcBef>
              <a:spcAft>
                <a:spcPct val="0"/>
              </a:spcAft>
            </a:pPr>
            <a:fld id="{EC5497C5-B69C-4634-A8E0-FBAB52832938}" type="slidenum">
              <a:rPr lang="zh-TW" altLang="zh-TW">
                <a:solidFill>
                  <a:srgbClr val="000000"/>
                </a:solidFill>
                <a:cs typeface="Arial" pitchFamily="34" charset="0"/>
              </a:rPr>
              <a:pPr fontAlgn="base" hangingPunct="0">
                <a:spcBef>
                  <a:spcPct val="0"/>
                </a:spcBef>
                <a:spcAft>
                  <a:spcPct val="0"/>
                </a:spcAft>
              </a:pPr>
              <a:t>‹#›</a:t>
            </a:fld>
            <a:endParaRPr lang="zh-TW" altLang="zh-TW">
              <a:solidFill>
                <a:srgbClr val="000000"/>
              </a:solidFill>
              <a:cs typeface="Arial" pitchFamily="34" charset="0"/>
            </a:endParaRPr>
          </a:p>
        </p:txBody>
      </p:sp>
      <p:pic>
        <p:nvPicPr>
          <p:cNvPr id="2054" name="Picture 2" descr="pasted-image.pdf"/>
          <p:cNvPicPr>
            <a:picLocks noChangeAspect="1"/>
          </p:cNvPicPr>
          <p:nvPr userDrawn="1"/>
        </p:nvPicPr>
        <p:blipFill>
          <a:blip r:embed="rId5" cstate="print"/>
          <a:srcRect/>
          <a:stretch>
            <a:fillRect/>
          </a:stretch>
        </p:blipFill>
        <p:spPr bwMode="auto">
          <a:xfrm>
            <a:off x="7740650" y="6313488"/>
            <a:ext cx="1143000" cy="330200"/>
          </a:xfrm>
          <a:prstGeom prst="rect">
            <a:avLst/>
          </a:prstGeom>
          <a:noFill/>
          <a:ln w="12700">
            <a:noFill/>
            <a:miter lim="400000"/>
            <a:headEnd/>
            <a:tailEnd/>
          </a:ln>
        </p:spPr>
      </p:pic>
    </p:spTree>
    <p:extLst>
      <p:ext uri="{BB962C8B-B14F-4D97-AF65-F5344CB8AC3E}">
        <p14:creationId xmlns:p14="http://schemas.microsoft.com/office/powerpoint/2010/main" val="4246709594"/>
      </p:ext>
    </p:extLst>
  </p:cSld>
  <p:clrMap bg1="lt1" tx1="dk1" bg2="lt2" tx2="dk2" accent1="accent1" accent2="accent2" accent3="accent3" accent4="accent4" accent5="accent5" accent6="accent6" hlink="hlink" folHlink="folHlink"/>
  <p:sldLayoutIdLst>
    <p:sldLayoutId id="2147483687" r:id="rId1"/>
    <p:sldLayoutId id="2147483688" r:id="rId2"/>
  </p:sldLayoutIdLst>
  <p:hf hdr="0" ftr="0" dt="0"/>
  <p:txStyles>
    <p:titleStyle>
      <a:lvl1pPr algn="l" defTabSz="409575" rtl="0" eaLnBrk="0" fontAlgn="base" hangingPunct="0">
        <a:spcBef>
          <a:spcPct val="0"/>
        </a:spcBef>
        <a:spcAft>
          <a:spcPct val="0"/>
        </a:spcAft>
        <a:defRPr sz="3000" b="1">
          <a:solidFill>
            <a:srgbClr val="FFFFFF"/>
          </a:solidFill>
          <a:latin typeface="+mj-lt"/>
          <a:ea typeface="+mj-ea"/>
          <a:cs typeface="+mj-cs"/>
          <a:sym typeface="Arial" pitchFamily="34" charset="0"/>
        </a:defRPr>
      </a:lvl1pPr>
      <a:lvl2pPr algn="l" defTabSz="409575" rtl="0" eaLnBrk="0" fontAlgn="base" hangingPunct="0">
        <a:spcBef>
          <a:spcPct val="0"/>
        </a:spcBef>
        <a:spcAft>
          <a:spcPct val="0"/>
        </a:spcAft>
        <a:defRPr sz="3000" b="1">
          <a:solidFill>
            <a:srgbClr val="FFFFFF"/>
          </a:solidFill>
          <a:latin typeface="Calibri" pitchFamily="34" charset="0"/>
          <a:ea typeface="微軟正黑體" pitchFamily="34" charset="-120"/>
          <a:cs typeface="Arial" pitchFamily="34" charset="0"/>
          <a:sym typeface="Arial" pitchFamily="34" charset="0"/>
        </a:defRPr>
      </a:lvl2pPr>
      <a:lvl3pPr algn="l" defTabSz="409575" rtl="0" eaLnBrk="0" fontAlgn="base" hangingPunct="0">
        <a:spcBef>
          <a:spcPct val="0"/>
        </a:spcBef>
        <a:spcAft>
          <a:spcPct val="0"/>
        </a:spcAft>
        <a:defRPr sz="3000" b="1">
          <a:solidFill>
            <a:srgbClr val="FFFFFF"/>
          </a:solidFill>
          <a:latin typeface="Calibri" pitchFamily="34" charset="0"/>
          <a:ea typeface="微軟正黑體" pitchFamily="34" charset="-120"/>
          <a:cs typeface="Arial" pitchFamily="34" charset="0"/>
          <a:sym typeface="Arial" pitchFamily="34" charset="0"/>
        </a:defRPr>
      </a:lvl3pPr>
      <a:lvl4pPr algn="l" defTabSz="409575" rtl="0" eaLnBrk="0" fontAlgn="base" hangingPunct="0">
        <a:spcBef>
          <a:spcPct val="0"/>
        </a:spcBef>
        <a:spcAft>
          <a:spcPct val="0"/>
        </a:spcAft>
        <a:defRPr sz="3000" b="1">
          <a:solidFill>
            <a:srgbClr val="FFFFFF"/>
          </a:solidFill>
          <a:latin typeface="Calibri" pitchFamily="34" charset="0"/>
          <a:ea typeface="微軟正黑體" pitchFamily="34" charset="-120"/>
          <a:cs typeface="Arial" pitchFamily="34" charset="0"/>
          <a:sym typeface="Arial" pitchFamily="34" charset="0"/>
        </a:defRPr>
      </a:lvl4pPr>
      <a:lvl5pPr algn="l" defTabSz="409575" rtl="0" eaLnBrk="0" fontAlgn="base" hangingPunct="0">
        <a:spcBef>
          <a:spcPct val="0"/>
        </a:spcBef>
        <a:spcAft>
          <a:spcPct val="0"/>
        </a:spcAft>
        <a:defRPr sz="3000" b="1">
          <a:solidFill>
            <a:srgbClr val="FFFFFF"/>
          </a:solidFill>
          <a:latin typeface="Calibri" pitchFamily="34" charset="0"/>
          <a:ea typeface="微軟正黑體" pitchFamily="34" charset="-120"/>
          <a:cs typeface="Arial" pitchFamily="34" charset="0"/>
          <a:sym typeface="Arial" pitchFamily="34" charset="0"/>
        </a:defRPr>
      </a:lvl5pPr>
      <a:lvl6pPr marL="457200" algn="l" defTabSz="409575" rtl="0" fontAlgn="base" hangingPunct="0">
        <a:spcBef>
          <a:spcPct val="0"/>
        </a:spcBef>
        <a:spcAft>
          <a:spcPct val="0"/>
        </a:spcAft>
        <a:defRPr sz="3800" b="1">
          <a:solidFill>
            <a:srgbClr val="FFFFFF"/>
          </a:solidFill>
          <a:latin typeface="Arial" pitchFamily="34" charset="0"/>
          <a:cs typeface="Arial" pitchFamily="34" charset="0"/>
          <a:sym typeface="Arial" pitchFamily="34" charset="0"/>
        </a:defRPr>
      </a:lvl6pPr>
      <a:lvl7pPr marL="914400" algn="l" defTabSz="409575" rtl="0" fontAlgn="base" hangingPunct="0">
        <a:spcBef>
          <a:spcPct val="0"/>
        </a:spcBef>
        <a:spcAft>
          <a:spcPct val="0"/>
        </a:spcAft>
        <a:defRPr sz="3800" b="1">
          <a:solidFill>
            <a:srgbClr val="FFFFFF"/>
          </a:solidFill>
          <a:latin typeface="Arial" pitchFamily="34" charset="0"/>
          <a:cs typeface="Arial" pitchFamily="34" charset="0"/>
          <a:sym typeface="Arial" pitchFamily="34" charset="0"/>
        </a:defRPr>
      </a:lvl7pPr>
      <a:lvl8pPr marL="1371600" algn="l" defTabSz="409575" rtl="0" fontAlgn="base" hangingPunct="0">
        <a:spcBef>
          <a:spcPct val="0"/>
        </a:spcBef>
        <a:spcAft>
          <a:spcPct val="0"/>
        </a:spcAft>
        <a:defRPr sz="3800" b="1">
          <a:solidFill>
            <a:srgbClr val="FFFFFF"/>
          </a:solidFill>
          <a:latin typeface="Arial" pitchFamily="34" charset="0"/>
          <a:cs typeface="Arial" pitchFamily="34" charset="0"/>
          <a:sym typeface="Arial" pitchFamily="34" charset="0"/>
        </a:defRPr>
      </a:lvl8pPr>
      <a:lvl9pPr marL="1828800" algn="l" defTabSz="409575" rtl="0" fontAlgn="base" hangingPunct="0">
        <a:spcBef>
          <a:spcPct val="0"/>
        </a:spcBef>
        <a:spcAft>
          <a:spcPct val="0"/>
        </a:spcAft>
        <a:defRPr sz="3800" b="1">
          <a:solidFill>
            <a:srgbClr val="FFFFFF"/>
          </a:solidFill>
          <a:latin typeface="Arial" pitchFamily="34" charset="0"/>
          <a:cs typeface="Arial" pitchFamily="34" charset="0"/>
          <a:sym typeface="Arial" pitchFamily="34" charset="0"/>
        </a:defRPr>
      </a:lvl9pPr>
    </p:titleStyle>
    <p:bodyStyle>
      <a:lvl1pPr marL="342900" indent="-342900" algn="l" defTabSz="409575" rtl="0" eaLnBrk="0" fontAlgn="base" hangingPunct="0">
        <a:lnSpc>
          <a:spcPct val="120000"/>
        </a:lnSpc>
        <a:spcBef>
          <a:spcPct val="0"/>
        </a:spcBef>
        <a:spcAft>
          <a:spcPct val="0"/>
        </a:spcAft>
        <a:buChar char="•"/>
        <a:defRPr sz="2200">
          <a:solidFill>
            <a:schemeClr val="tx1"/>
          </a:solidFill>
          <a:latin typeface="+mn-lt"/>
          <a:ea typeface="+mn-ea"/>
          <a:cs typeface="+mn-cs"/>
          <a:sym typeface="Arial" pitchFamily="34" charset="0"/>
        </a:defRPr>
      </a:lvl1pPr>
      <a:lvl2pPr marL="742950" indent="-514350" algn="l" defTabSz="409575" rtl="0" eaLnBrk="0" fontAlgn="base" hangingPunct="0">
        <a:lnSpc>
          <a:spcPct val="120000"/>
        </a:lnSpc>
        <a:spcBef>
          <a:spcPct val="0"/>
        </a:spcBef>
        <a:spcAft>
          <a:spcPct val="0"/>
        </a:spcAft>
        <a:buChar char="–"/>
        <a:defRPr sz="2200">
          <a:solidFill>
            <a:schemeClr val="tx1"/>
          </a:solidFill>
          <a:latin typeface="+mn-lt"/>
          <a:ea typeface="微軟正黑體" pitchFamily="34" charset="-120"/>
          <a:cs typeface="+mn-cs"/>
          <a:sym typeface="Arial" pitchFamily="34" charset="0"/>
        </a:defRPr>
      </a:lvl2pPr>
      <a:lvl3pPr marL="1143000" indent="-685800" algn="l" defTabSz="409575" rtl="0" eaLnBrk="0" fontAlgn="base" hangingPunct="0">
        <a:lnSpc>
          <a:spcPct val="120000"/>
        </a:lnSpc>
        <a:spcBef>
          <a:spcPct val="0"/>
        </a:spcBef>
        <a:spcAft>
          <a:spcPct val="0"/>
        </a:spcAft>
        <a:buChar char="•"/>
        <a:defRPr sz="2200">
          <a:solidFill>
            <a:schemeClr val="tx1"/>
          </a:solidFill>
          <a:latin typeface="+mn-lt"/>
          <a:ea typeface="微軟正黑體" pitchFamily="34" charset="-120"/>
          <a:cs typeface="+mn-cs"/>
          <a:sym typeface="Arial" pitchFamily="34" charset="0"/>
        </a:defRPr>
      </a:lvl3pPr>
      <a:lvl4pPr marL="1600200" indent="-914400" algn="l" defTabSz="409575" rtl="0" eaLnBrk="0" fontAlgn="base" hangingPunct="0">
        <a:lnSpc>
          <a:spcPct val="120000"/>
        </a:lnSpc>
        <a:spcBef>
          <a:spcPct val="0"/>
        </a:spcBef>
        <a:spcAft>
          <a:spcPct val="0"/>
        </a:spcAft>
        <a:buChar char="–"/>
        <a:defRPr sz="2200">
          <a:solidFill>
            <a:schemeClr val="tx1"/>
          </a:solidFill>
          <a:latin typeface="+mn-lt"/>
          <a:ea typeface="微軟正黑體" pitchFamily="34" charset="-120"/>
          <a:cs typeface="+mn-cs"/>
          <a:sym typeface="Arial" pitchFamily="34" charset="0"/>
        </a:defRPr>
      </a:lvl4pPr>
      <a:lvl5pPr marL="2057400" indent="-1143000" algn="l" defTabSz="409575" rtl="0" eaLnBrk="0" fontAlgn="base" hangingPunct="0">
        <a:lnSpc>
          <a:spcPct val="120000"/>
        </a:lnSpc>
        <a:spcBef>
          <a:spcPct val="0"/>
        </a:spcBef>
        <a:spcAft>
          <a:spcPct val="0"/>
        </a:spcAft>
        <a:buChar char="»"/>
        <a:defRPr sz="2200">
          <a:solidFill>
            <a:schemeClr val="tx1"/>
          </a:solidFill>
          <a:latin typeface="+mn-lt"/>
          <a:ea typeface="微軟正黑體" pitchFamily="34" charset="-120"/>
          <a:cs typeface="+mn-cs"/>
          <a:sym typeface="Arial" pitchFamily="34" charset="0"/>
        </a:defRPr>
      </a:lvl5pPr>
      <a:lvl6pPr marL="457200" indent="914400" algn="l" defTabSz="409575" rtl="0" fontAlgn="base" hangingPunct="0">
        <a:lnSpc>
          <a:spcPct val="120000"/>
        </a:lnSpc>
        <a:spcBef>
          <a:spcPct val="0"/>
        </a:spcBef>
        <a:spcAft>
          <a:spcPct val="0"/>
        </a:spcAft>
        <a:defRPr sz="5000">
          <a:solidFill>
            <a:srgbClr val="FFFFFF"/>
          </a:solidFill>
          <a:latin typeface="+mn-lt"/>
          <a:cs typeface="+mn-cs"/>
          <a:sym typeface="Arial" pitchFamily="34" charset="0"/>
        </a:defRPr>
      </a:lvl6pPr>
      <a:lvl7pPr marL="914400" indent="914400" algn="l" defTabSz="409575" rtl="0" fontAlgn="base" hangingPunct="0">
        <a:lnSpc>
          <a:spcPct val="120000"/>
        </a:lnSpc>
        <a:spcBef>
          <a:spcPct val="0"/>
        </a:spcBef>
        <a:spcAft>
          <a:spcPct val="0"/>
        </a:spcAft>
        <a:defRPr sz="5000">
          <a:solidFill>
            <a:srgbClr val="FFFFFF"/>
          </a:solidFill>
          <a:latin typeface="+mn-lt"/>
          <a:cs typeface="+mn-cs"/>
          <a:sym typeface="Arial" pitchFamily="34" charset="0"/>
        </a:defRPr>
      </a:lvl7pPr>
      <a:lvl8pPr marL="1371600" indent="914400" algn="l" defTabSz="409575" rtl="0" fontAlgn="base" hangingPunct="0">
        <a:lnSpc>
          <a:spcPct val="120000"/>
        </a:lnSpc>
        <a:spcBef>
          <a:spcPct val="0"/>
        </a:spcBef>
        <a:spcAft>
          <a:spcPct val="0"/>
        </a:spcAft>
        <a:defRPr sz="5000">
          <a:solidFill>
            <a:srgbClr val="FFFFFF"/>
          </a:solidFill>
          <a:latin typeface="+mn-lt"/>
          <a:cs typeface="+mn-cs"/>
          <a:sym typeface="Arial" pitchFamily="34" charset="0"/>
        </a:defRPr>
      </a:lvl8pPr>
      <a:lvl9pPr marL="1828800" indent="914400" algn="l" defTabSz="409575" rtl="0" fontAlgn="base" hangingPunct="0">
        <a:lnSpc>
          <a:spcPct val="120000"/>
        </a:lnSpc>
        <a:spcBef>
          <a:spcPct val="0"/>
        </a:spcBef>
        <a:spcAft>
          <a:spcPct val="0"/>
        </a:spcAft>
        <a:defRPr sz="5000">
          <a:solidFill>
            <a:srgbClr val="FFFFFF"/>
          </a:solidFill>
          <a:latin typeface="+mn-lt"/>
          <a:cs typeface="+mn-cs"/>
          <a:sym typeface="Arial" pitchFamily="34" charset="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774706" y="16"/>
            <a:ext cx="7887146" cy="1326059"/>
          </a:xfrm>
          <a:prstGeom prst="rect">
            <a:avLst/>
          </a:prstGeom>
        </p:spPr>
        <p:txBody>
          <a:bodyPr vert="horz" lIns="76506" tIns="38253" rIns="76506" bIns="38253" rtlCol="0" anchor="ctr">
            <a:normAutofit/>
          </a:bodyPr>
          <a:lstStyle/>
          <a:p>
            <a:r>
              <a:rPr kumimoji="1" lang="zh-TW" altLang="en-US" dirty="0" smtClean="0"/>
              <a:t>按一下以編輯母片標題樣式</a:t>
            </a:r>
            <a:endParaRPr kumimoji="1" lang="zh-TW" altLang="en-US" dirty="0"/>
          </a:p>
        </p:txBody>
      </p:sp>
      <p:sp>
        <p:nvSpPr>
          <p:cNvPr id="3" name="文字版面配置區 2"/>
          <p:cNvSpPr>
            <a:spLocks noGrp="1"/>
          </p:cNvSpPr>
          <p:nvPr>
            <p:ph type="body" idx="1"/>
          </p:nvPr>
        </p:nvSpPr>
        <p:spPr>
          <a:xfrm>
            <a:off x="628429" y="1826122"/>
            <a:ext cx="7887146" cy="4350990"/>
          </a:xfrm>
          <a:prstGeom prst="rect">
            <a:avLst/>
          </a:prstGeom>
        </p:spPr>
        <p:txBody>
          <a:bodyPr vert="horz" lIns="76506" tIns="38253" rIns="76506" bIns="38253" rtlCol="0">
            <a:normAutofit/>
          </a:bodyPr>
          <a:lstStyle/>
          <a:p>
            <a:pPr lvl="0"/>
            <a:r>
              <a:rPr kumimoji="1" lang="zh-TW" altLang="en-US" dirty="0" smtClean="0"/>
              <a:t>按一下以編輯母片文字樣式</a:t>
            </a:r>
          </a:p>
          <a:p>
            <a:pPr lvl="1"/>
            <a:r>
              <a:rPr kumimoji="1" lang="zh-TW" altLang="en-US" dirty="0" smtClean="0"/>
              <a:t>第二層</a:t>
            </a:r>
          </a:p>
          <a:p>
            <a:pPr lvl="2"/>
            <a:r>
              <a:rPr kumimoji="1" lang="zh-TW" altLang="en-US" dirty="0" smtClean="0"/>
              <a:t>第三層</a:t>
            </a:r>
          </a:p>
          <a:p>
            <a:pPr lvl="3"/>
            <a:r>
              <a:rPr kumimoji="1" lang="zh-TW" altLang="en-US" dirty="0" smtClean="0"/>
              <a:t>第四層</a:t>
            </a:r>
          </a:p>
          <a:p>
            <a:pPr lvl="4"/>
            <a:r>
              <a:rPr kumimoji="1" lang="zh-TW" altLang="en-US" dirty="0" smtClean="0"/>
              <a:t>第五層</a:t>
            </a:r>
            <a:endParaRPr kumimoji="1" lang="zh-TW" altLang="en-US" dirty="0"/>
          </a:p>
        </p:txBody>
      </p:sp>
      <p:sp>
        <p:nvSpPr>
          <p:cNvPr id="4" name="日期版面配置區 3"/>
          <p:cNvSpPr>
            <a:spLocks noGrp="1"/>
          </p:cNvSpPr>
          <p:nvPr>
            <p:ph type="dt" sz="half" idx="2"/>
          </p:nvPr>
        </p:nvSpPr>
        <p:spPr>
          <a:xfrm>
            <a:off x="628428" y="6356837"/>
            <a:ext cx="2057176" cy="365001"/>
          </a:xfrm>
          <a:prstGeom prst="rect">
            <a:avLst/>
          </a:prstGeom>
        </p:spPr>
        <p:txBody>
          <a:bodyPr vert="horz" lIns="76506" tIns="38253" rIns="76506" bIns="38253" rtlCol="0" anchor="ctr"/>
          <a:lstStyle>
            <a:lvl1pPr algn="l" defTabSz="366600" fontAlgn="base" hangingPunct="0">
              <a:spcBef>
                <a:spcPct val="0"/>
              </a:spcBef>
              <a:spcAft>
                <a:spcPct val="0"/>
              </a:spcAft>
              <a:defRPr sz="675">
                <a:solidFill>
                  <a:schemeClr val="tx1">
                    <a:tint val="75000"/>
                  </a:schemeClr>
                </a:solidFill>
              </a:defRPr>
            </a:lvl1pPr>
          </a:lstStyle>
          <a:p>
            <a:fld id="{DA31232C-525A-4C25-84B1-1DE7F1C5FFA3}" type="datetime5">
              <a:rPr kumimoji="1" lang="en-US" altLang="zh-TW" smtClean="0">
                <a:solidFill>
                  <a:prstClr val="black">
                    <a:tint val="75000"/>
                  </a:prstClr>
                </a:solidFill>
                <a:latin typeface="Helvetica Light" charset="0"/>
                <a:ea typeface="新細明體" charset="0"/>
                <a:cs typeface="Arial"/>
                <a:sym typeface="Helvetica Light" charset="0"/>
              </a:rPr>
              <a:pPr/>
              <a:t>22-Nov-19</a:t>
            </a:fld>
            <a:endParaRPr kumimoji="1" lang="zh-TW" altLang="en-US" dirty="0">
              <a:solidFill>
                <a:prstClr val="black">
                  <a:tint val="75000"/>
                </a:prstClr>
              </a:solidFill>
              <a:latin typeface="Helvetica Light" charset="0"/>
              <a:ea typeface="新細明體" charset="0"/>
              <a:cs typeface="Arial"/>
              <a:sym typeface="Helvetica Light" charset="0"/>
            </a:endParaRPr>
          </a:p>
        </p:txBody>
      </p:sp>
      <p:sp>
        <p:nvSpPr>
          <p:cNvPr id="5" name="頁尾版面配置區 4"/>
          <p:cNvSpPr>
            <a:spLocks noGrp="1"/>
          </p:cNvSpPr>
          <p:nvPr>
            <p:ph type="ftr" sz="quarter" idx="3"/>
          </p:nvPr>
        </p:nvSpPr>
        <p:spPr>
          <a:xfrm>
            <a:off x="3029402" y="6356837"/>
            <a:ext cx="3085207" cy="365001"/>
          </a:xfrm>
          <a:prstGeom prst="rect">
            <a:avLst/>
          </a:prstGeom>
        </p:spPr>
        <p:txBody>
          <a:bodyPr vert="horz" lIns="76506" tIns="38253" rIns="76506" bIns="38253" rtlCol="0" anchor="ctr"/>
          <a:lstStyle>
            <a:lvl1pPr algn="ctr" defTabSz="366600" fontAlgn="base" hangingPunct="0">
              <a:spcBef>
                <a:spcPct val="0"/>
              </a:spcBef>
              <a:spcAft>
                <a:spcPct val="0"/>
              </a:spcAft>
              <a:defRPr sz="675">
                <a:solidFill>
                  <a:schemeClr val="tx1">
                    <a:tint val="75000"/>
                  </a:schemeClr>
                </a:solidFill>
              </a:defRPr>
            </a:lvl1pPr>
          </a:lstStyle>
          <a:p>
            <a:endParaRPr kumimoji="1" lang="zh-TW" altLang="en-US" dirty="0">
              <a:solidFill>
                <a:prstClr val="black">
                  <a:tint val="75000"/>
                </a:prstClr>
              </a:solidFill>
              <a:latin typeface="Helvetica Light" charset="0"/>
              <a:ea typeface="新細明體" charset="0"/>
              <a:cs typeface="Arial"/>
              <a:sym typeface="Helvetica Light" charset="0"/>
            </a:endParaRPr>
          </a:p>
        </p:txBody>
      </p:sp>
      <p:sp>
        <p:nvSpPr>
          <p:cNvPr id="6" name="投影片編號版面配置區 5"/>
          <p:cNvSpPr>
            <a:spLocks noGrp="1"/>
          </p:cNvSpPr>
          <p:nvPr>
            <p:ph type="sldNum" sz="quarter" idx="4"/>
          </p:nvPr>
        </p:nvSpPr>
        <p:spPr>
          <a:xfrm>
            <a:off x="6458409" y="6356837"/>
            <a:ext cx="2057177" cy="365001"/>
          </a:xfrm>
          <a:prstGeom prst="rect">
            <a:avLst/>
          </a:prstGeom>
        </p:spPr>
        <p:txBody>
          <a:bodyPr vert="horz" lIns="76506" tIns="38253" rIns="76506" bIns="38253" rtlCol="0" anchor="ctr"/>
          <a:lstStyle>
            <a:lvl1pPr algn="r" defTabSz="366600" fontAlgn="base" hangingPunct="0">
              <a:spcBef>
                <a:spcPct val="0"/>
              </a:spcBef>
              <a:spcAft>
                <a:spcPct val="0"/>
              </a:spcAft>
              <a:defRPr sz="675">
                <a:solidFill>
                  <a:schemeClr val="tx1">
                    <a:tint val="75000"/>
                  </a:schemeClr>
                </a:solidFill>
              </a:defRPr>
            </a:lvl1pPr>
          </a:lstStyle>
          <a:p>
            <a:fld id="{71C50D61-BA71-3544-BF03-DC7C1AC1B57D}" type="slidenum">
              <a:rPr kumimoji="1" lang="zh-TW" altLang="en-US" smtClean="0">
                <a:solidFill>
                  <a:prstClr val="black">
                    <a:tint val="75000"/>
                  </a:prstClr>
                </a:solidFill>
                <a:latin typeface="Helvetica Light" charset="0"/>
                <a:ea typeface="新細明體" charset="0"/>
                <a:cs typeface="Arial"/>
                <a:sym typeface="Helvetica Light" charset="0"/>
              </a:rPr>
              <a:pPr/>
              <a:t>‹#›</a:t>
            </a:fld>
            <a:endParaRPr kumimoji="1" lang="zh-TW" altLang="en-US" dirty="0">
              <a:solidFill>
                <a:prstClr val="black">
                  <a:tint val="75000"/>
                </a:prstClr>
              </a:solidFill>
              <a:latin typeface="Helvetica Light" charset="0"/>
              <a:ea typeface="新細明體" charset="0"/>
              <a:cs typeface="Arial"/>
              <a:sym typeface="Helvetica Light" charset="0"/>
            </a:endParaRPr>
          </a:p>
        </p:txBody>
      </p:sp>
    </p:spTree>
    <p:extLst>
      <p:ext uri="{BB962C8B-B14F-4D97-AF65-F5344CB8AC3E}">
        <p14:creationId xmlns:p14="http://schemas.microsoft.com/office/powerpoint/2010/main" val="1890232571"/>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iming>
    <p:tnLst>
      <p:par>
        <p:cTn id="1" dur="indefinite" restart="never" nodeType="tmRoot"/>
      </p:par>
    </p:tnLst>
  </p:timing>
  <p:hf sldNum="0" hdr="0" ftr="0"/>
  <p:txStyles>
    <p:titleStyle>
      <a:lvl1pPr algn="l" defTabSz="573809" rtl="0" eaLnBrk="1" latinLnBrk="0" hangingPunct="1">
        <a:lnSpc>
          <a:spcPct val="90000"/>
        </a:lnSpc>
        <a:spcBef>
          <a:spcPct val="0"/>
        </a:spcBef>
        <a:buNone/>
        <a:defRPr sz="3000" b="0" kern="1200">
          <a:solidFill>
            <a:schemeClr val="accent1">
              <a:lumMod val="75000"/>
            </a:schemeClr>
          </a:solidFill>
          <a:latin typeface="+mj-lt"/>
          <a:ea typeface="+mj-ea"/>
          <a:cs typeface="+mj-cs"/>
        </a:defRPr>
      </a:lvl1pPr>
    </p:titleStyle>
    <p:bodyStyle>
      <a:lvl1pPr marL="143453" indent="-143453" algn="l" defTabSz="573809" rtl="0" eaLnBrk="1" latinLnBrk="0" hangingPunct="1">
        <a:lnSpc>
          <a:spcPct val="90000"/>
        </a:lnSpc>
        <a:spcBef>
          <a:spcPts val="628"/>
        </a:spcBef>
        <a:buFont typeface="Arial"/>
        <a:buChar char="•"/>
        <a:defRPr sz="1725" kern="1200">
          <a:solidFill>
            <a:schemeClr val="tx1"/>
          </a:solidFill>
          <a:latin typeface="+mn-lt"/>
          <a:ea typeface="+mn-ea"/>
          <a:cs typeface="+mn-cs"/>
        </a:defRPr>
      </a:lvl1pPr>
      <a:lvl2pPr marL="430357" indent="-143453" algn="l" defTabSz="573809" rtl="0" eaLnBrk="1" latinLnBrk="0" hangingPunct="1">
        <a:lnSpc>
          <a:spcPct val="90000"/>
        </a:lnSpc>
        <a:spcBef>
          <a:spcPts val="314"/>
        </a:spcBef>
        <a:buFont typeface="Arial"/>
        <a:buChar char="•"/>
        <a:defRPr sz="1500" kern="1200">
          <a:solidFill>
            <a:schemeClr val="tx1"/>
          </a:solidFill>
          <a:latin typeface="+mn-lt"/>
          <a:ea typeface="+mn-ea"/>
          <a:cs typeface="+mn-cs"/>
        </a:defRPr>
      </a:lvl2pPr>
      <a:lvl3pPr marL="717262" indent="-143453" algn="l" defTabSz="573809" rtl="0" eaLnBrk="1" latinLnBrk="0" hangingPunct="1">
        <a:lnSpc>
          <a:spcPct val="90000"/>
        </a:lnSpc>
        <a:spcBef>
          <a:spcPts val="314"/>
        </a:spcBef>
        <a:buFont typeface="Arial"/>
        <a:buChar char="•"/>
        <a:defRPr sz="1275" kern="1200">
          <a:solidFill>
            <a:schemeClr val="tx1"/>
          </a:solidFill>
          <a:latin typeface="+mn-lt"/>
          <a:ea typeface="+mn-ea"/>
          <a:cs typeface="+mn-cs"/>
        </a:defRPr>
      </a:lvl3pPr>
      <a:lvl4pPr marL="1004167" indent="-143453" algn="l" defTabSz="573809" rtl="0" eaLnBrk="1" latinLnBrk="0" hangingPunct="1">
        <a:lnSpc>
          <a:spcPct val="90000"/>
        </a:lnSpc>
        <a:spcBef>
          <a:spcPts val="314"/>
        </a:spcBef>
        <a:buFont typeface="Arial"/>
        <a:buChar char="•"/>
        <a:defRPr sz="1125" kern="1200">
          <a:solidFill>
            <a:schemeClr val="tx1"/>
          </a:solidFill>
          <a:latin typeface="+mn-lt"/>
          <a:ea typeface="+mn-ea"/>
          <a:cs typeface="+mn-cs"/>
        </a:defRPr>
      </a:lvl4pPr>
      <a:lvl5pPr marL="1291070" indent="-143453" algn="l" defTabSz="573809" rtl="0" eaLnBrk="1" latinLnBrk="0" hangingPunct="1">
        <a:lnSpc>
          <a:spcPct val="90000"/>
        </a:lnSpc>
        <a:spcBef>
          <a:spcPts val="314"/>
        </a:spcBef>
        <a:buFont typeface="Arial"/>
        <a:buChar char="•"/>
        <a:defRPr sz="1125" kern="1200">
          <a:solidFill>
            <a:schemeClr val="tx1"/>
          </a:solidFill>
          <a:latin typeface="+mn-lt"/>
          <a:ea typeface="+mn-ea"/>
          <a:cs typeface="+mn-cs"/>
        </a:defRPr>
      </a:lvl5pPr>
      <a:lvl6pPr marL="1577977" indent="-143453" algn="l" defTabSz="573809" rtl="0" eaLnBrk="1" latinLnBrk="0" hangingPunct="1">
        <a:lnSpc>
          <a:spcPct val="90000"/>
        </a:lnSpc>
        <a:spcBef>
          <a:spcPts val="314"/>
        </a:spcBef>
        <a:buFont typeface="Arial"/>
        <a:buChar char="•"/>
        <a:defRPr sz="1125" kern="1200">
          <a:solidFill>
            <a:schemeClr val="tx1"/>
          </a:solidFill>
          <a:latin typeface="+mn-lt"/>
          <a:ea typeface="+mn-ea"/>
          <a:cs typeface="+mn-cs"/>
        </a:defRPr>
      </a:lvl6pPr>
      <a:lvl7pPr marL="1864879" indent="-143453" algn="l" defTabSz="573809" rtl="0" eaLnBrk="1" latinLnBrk="0" hangingPunct="1">
        <a:lnSpc>
          <a:spcPct val="90000"/>
        </a:lnSpc>
        <a:spcBef>
          <a:spcPts val="314"/>
        </a:spcBef>
        <a:buFont typeface="Arial"/>
        <a:buChar char="•"/>
        <a:defRPr sz="1125" kern="1200">
          <a:solidFill>
            <a:schemeClr val="tx1"/>
          </a:solidFill>
          <a:latin typeface="+mn-lt"/>
          <a:ea typeface="+mn-ea"/>
          <a:cs typeface="+mn-cs"/>
        </a:defRPr>
      </a:lvl7pPr>
      <a:lvl8pPr marL="2151786" indent="-143453" algn="l" defTabSz="573809" rtl="0" eaLnBrk="1" latinLnBrk="0" hangingPunct="1">
        <a:lnSpc>
          <a:spcPct val="90000"/>
        </a:lnSpc>
        <a:spcBef>
          <a:spcPts val="314"/>
        </a:spcBef>
        <a:buFont typeface="Arial"/>
        <a:buChar char="•"/>
        <a:defRPr sz="1125" kern="1200">
          <a:solidFill>
            <a:schemeClr val="tx1"/>
          </a:solidFill>
          <a:latin typeface="+mn-lt"/>
          <a:ea typeface="+mn-ea"/>
          <a:cs typeface="+mn-cs"/>
        </a:defRPr>
      </a:lvl8pPr>
      <a:lvl9pPr marL="2438687" indent="-143453" algn="l" defTabSz="573809" rtl="0" eaLnBrk="1" latinLnBrk="0" hangingPunct="1">
        <a:lnSpc>
          <a:spcPct val="90000"/>
        </a:lnSpc>
        <a:spcBef>
          <a:spcPts val="314"/>
        </a:spcBef>
        <a:buFont typeface="Arial"/>
        <a:buChar char="•"/>
        <a:defRPr sz="1125" kern="1200">
          <a:solidFill>
            <a:schemeClr val="tx1"/>
          </a:solidFill>
          <a:latin typeface="+mn-lt"/>
          <a:ea typeface="+mn-ea"/>
          <a:cs typeface="+mn-cs"/>
        </a:defRPr>
      </a:lvl9pPr>
    </p:bodyStyle>
    <p:otherStyle>
      <a:defPPr>
        <a:defRPr lang="zh-TW"/>
      </a:defPPr>
      <a:lvl1pPr marL="0" algn="l" defTabSz="573809" rtl="0" eaLnBrk="1" latinLnBrk="0" hangingPunct="1">
        <a:defRPr sz="1125" kern="1200">
          <a:solidFill>
            <a:schemeClr val="tx1"/>
          </a:solidFill>
          <a:latin typeface="+mn-lt"/>
          <a:ea typeface="+mn-ea"/>
          <a:cs typeface="+mn-cs"/>
        </a:defRPr>
      </a:lvl1pPr>
      <a:lvl2pPr marL="286903" algn="l" defTabSz="573809" rtl="0" eaLnBrk="1" latinLnBrk="0" hangingPunct="1">
        <a:defRPr sz="1125" kern="1200">
          <a:solidFill>
            <a:schemeClr val="tx1"/>
          </a:solidFill>
          <a:latin typeface="+mn-lt"/>
          <a:ea typeface="+mn-ea"/>
          <a:cs typeface="+mn-cs"/>
        </a:defRPr>
      </a:lvl2pPr>
      <a:lvl3pPr marL="573809" algn="l" defTabSz="573809" rtl="0" eaLnBrk="1" latinLnBrk="0" hangingPunct="1">
        <a:defRPr sz="1125" kern="1200">
          <a:solidFill>
            <a:schemeClr val="tx1"/>
          </a:solidFill>
          <a:latin typeface="+mn-lt"/>
          <a:ea typeface="+mn-ea"/>
          <a:cs typeface="+mn-cs"/>
        </a:defRPr>
      </a:lvl3pPr>
      <a:lvl4pPr marL="860713" algn="l" defTabSz="573809" rtl="0" eaLnBrk="1" latinLnBrk="0" hangingPunct="1">
        <a:defRPr sz="1125" kern="1200">
          <a:solidFill>
            <a:schemeClr val="tx1"/>
          </a:solidFill>
          <a:latin typeface="+mn-lt"/>
          <a:ea typeface="+mn-ea"/>
          <a:cs typeface="+mn-cs"/>
        </a:defRPr>
      </a:lvl4pPr>
      <a:lvl5pPr marL="1147618" algn="l" defTabSz="573809" rtl="0" eaLnBrk="1" latinLnBrk="0" hangingPunct="1">
        <a:defRPr sz="1125" kern="1200">
          <a:solidFill>
            <a:schemeClr val="tx1"/>
          </a:solidFill>
          <a:latin typeface="+mn-lt"/>
          <a:ea typeface="+mn-ea"/>
          <a:cs typeface="+mn-cs"/>
        </a:defRPr>
      </a:lvl5pPr>
      <a:lvl6pPr marL="1434523" algn="l" defTabSz="573809" rtl="0" eaLnBrk="1" latinLnBrk="0" hangingPunct="1">
        <a:defRPr sz="1125" kern="1200">
          <a:solidFill>
            <a:schemeClr val="tx1"/>
          </a:solidFill>
          <a:latin typeface="+mn-lt"/>
          <a:ea typeface="+mn-ea"/>
          <a:cs typeface="+mn-cs"/>
        </a:defRPr>
      </a:lvl6pPr>
      <a:lvl7pPr marL="1721426" algn="l" defTabSz="573809" rtl="0" eaLnBrk="1" latinLnBrk="0" hangingPunct="1">
        <a:defRPr sz="1125" kern="1200">
          <a:solidFill>
            <a:schemeClr val="tx1"/>
          </a:solidFill>
          <a:latin typeface="+mn-lt"/>
          <a:ea typeface="+mn-ea"/>
          <a:cs typeface="+mn-cs"/>
        </a:defRPr>
      </a:lvl7pPr>
      <a:lvl8pPr marL="2008332" algn="l" defTabSz="573809" rtl="0" eaLnBrk="1" latinLnBrk="0" hangingPunct="1">
        <a:defRPr sz="1125" kern="1200">
          <a:solidFill>
            <a:schemeClr val="tx1"/>
          </a:solidFill>
          <a:latin typeface="+mn-lt"/>
          <a:ea typeface="+mn-ea"/>
          <a:cs typeface="+mn-cs"/>
        </a:defRPr>
      </a:lvl8pPr>
      <a:lvl9pPr marL="2295237" algn="l" defTabSz="573809" rtl="0" eaLnBrk="1" latinLnBrk="0" hangingPunct="1">
        <a:defRPr sz="112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pic>
        <p:nvPicPr>
          <p:cNvPr id="6" name="Picture 6" descr="C:\Users\MISNB\Desktop\2017-09-05[8].png"/>
          <p:cNvPicPr>
            <a:picLocks noChangeArrowheads="1"/>
          </p:cNvPicPr>
          <p:nvPr userDrawn="1"/>
        </p:nvPicPr>
        <p:blipFill>
          <a:blip r:embed="rId4"/>
          <a:srcRect/>
          <a:stretch>
            <a:fillRect/>
          </a:stretch>
        </p:blipFill>
        <p:spPr bwMode="auto">
          <a:xfrm>
            <a:off x="0" y="0"/>
            <a:ext cx="9216000" cy="6912000"/>
          </a:xfrm>
          <a:prstGeom prst="rect">
            <a:avLst/>
          </a:prstGeom>
          <a:noFill/>
          <a:ln w="9525">
            <a:noFill/>
            <a:miter lim="800000"/>
            <a:headEnd/>
            <a:tailEnd/>
          </a:ln>
        </p:spPr>
      </p:pic>
      <p:sp>
        <p:nvSpPr>
          <p:cNvPr id="4099" name="Rectangle 2"/>
          <p:cNvSpPr>
            <a:spLocks noGrp="1"/>
          </p:cNvSpPr>
          <p:nvPr>
            <p:ph type="title"/>
          </p:nvPr>
        </p:nvSpPr>
        <p:spPr bwMode="auto">
          <a:xfrm>
            <a:off x="396875" y="1778000"/>
            <a:ext cx="8304213" cy="3302000"/>
          </a:xfrm>
          <a:prstGeom prst="rect">
            <a:avLst/>
          </a:prstGeom>
          <a:noFill/>
          <a:ln w="12700">
            <a:noFill/>
            <a:miter lim="400000"/>
            <a:headEnd/>
            <a:tailEnd/>
          </a:ln>
        </p:spPr>
        <p:txBody>
          <a:bodyPr vert="horz" wrap="square" lIns="35718" tIns="35718" rIns="35718" bIns="35718" numCol="1" anchor="ctr" anchorCtr="0" compatLnSpc="1">
            <a:prstTxWarp prst="textNoShape">
              <a:avLst/>
            </a:prstTxWarp>
          </a:bodyPr>
          <a:lstStyle/>
          <a:p>
            <a:pPr lvl="0"/>
            <a:r>
              <a:rPr lang="zh-TW" altLang="zh-TW" smtClean="0">
                <a:sym typeface="Arial" pitchFamily="34" charset="0"/>
              </a:rPr>
              <a:t>Click to edit Master title style</a:t>
            </a:r>
          </a:p>
        </p:txBody>
      </p:sp>
      <p:sp>
        <p:nvSpPr>
          <p:cNvPr id="2" name="Rectangle 3"/>
          <p:cNvSpPr>
            <a:spLocks noGrp="1"/>
          </p:cNvSpPr>
          <p:nvPr>
            <p:ph type="sldNum" sz="quarter" idx="2"/>
          </p:nvPr>
        </p:nvSpPr>
        <p:spPr bwMode="auto">
          <a:xfrm>
            <a:off x="6378575" y="9296400"/>
            <a:ext cx="239713" cy="231775"/>
          </a:xfrm>
          <a:prstGeom prst="rect">
            <a:avLst/>
          </a:prstGeom>
          <a:noFill/>
          <a:ln w="12700" cap="flat" cmpd="sng">
            <a:noFill/>
            <a:prstDash val="solid"/>
            <a:miter lim="400000"/>
            <a:headEnd type="none" w="med" len="med"/>
            <a:tailEnd type="none" w="med" len="med"/>
          </a:ln>
          <a:effectLst/>
        </p:spPr>
        <p:txBody>
          <a:bodyPr vert="horz" wrap="none" lIns="35718" tIns="35718" rIns="35718" bIns="35718" numCol="1" anchor="t" anchorCtr="0" compatLnSpc="1">
            <a:prstTxWarp prst="textNoShape">
              <a:avLst/>
            </a:prstTxWarp>
          </a:bodyPr>
          <a:lstStyle>
            <a:lvl1pPr algn="ctr" eaLnBrk="1">
              <a:defRPr sz="1100" i="0">
                <a:latin typeface="Helvetica Neue Light" charset="0"/>
                <a:ea typeface="新細明體" pitchFamily="18" charset="-120"/>
                <a:sym typeface="Helvetica Neue Light" charset="0"/>
              </a:defRPr>
            </a:lvl1pPr>
          </a:lstStyle>
          <a:p>
            <a:pPr fontAlgn="base" hangingPunct="0">
              <a:spcBef>
                <a:spcPct val="0"/>
              </a:spcBef>
              <a:spcAft>
                <a:spcPct val="0"/>
              </a:spcAft>
            </a:pPr>
            <a:fld id="{B64D01AB-81C6-430F-A21F-FBF0044070F3}" type="slidenum">
              <a:rPr lang="zh-TW" altLang="zh-TW">
                <a:solidFill>
                  <a:srgbClr val="000000"/>
                </a:solidFill>
              </a:rPr>
              <a:pPr fontAlgn="base" hangingPunct="0">
                <a:spcBef>
                  <a:spcPct val="0"/>
                </a:spcBef>
                <a:spcAft>
                  <a:spcPct val="0"/>
                </a:spcAft>
              </a:pPr>
              <a:t>‹#›</a:t>
            </a:fld>
            <a:endParaRPr lang="zh-TW" altLang="zh-TW">
              <a:solidFill>
                <a:srgbClr val="000000"/>
              </a:solidFill>
            </a:endParaRPr>
          </a:p>
        </p:txBody>
      </p:sp>
      <p:pic>
        <p:nvPicPr>
          <p:cNvPr id="4101" name="Picture 6" descr="C:\Users\MISNB\Desktop\2017-09-05[7].png"/>
          <p:cNvPicPr>
            <a:picLocks noChangeAspect="1" noChangeArrowheads="1"/>
          </p:cNvPicPr>
          <p:nvPr userDrawn="1"/>
        </p:nvPicPr>
        <p:blipFill>
          <a:blip r:embed="rId5"/>
          <a:srcRect/>
          <a:stretch>
            <a:fillRect/>
          </a:stretch>
        </p:blipFill>
        <p:spPr bwMode="auto">
          <a:xfrm>
            <a:off x="7740650" y="6308725"/>
            <a:ext cx="1143000" cy="336550"/>
          </a:xfrm>
          <a:prstGeom prst="rect">
            <a:avLst/>
          </a:prstGeom>
          <a:noFill/>
          <a:ln w="9525">
            <a:noFill/>
            <a:miter lim="800000"/>
            <a:headEnd/>
            <a:tailEnd/>
          </a:ln>
        </p:spPr>
      </p:pic>
    </p:spTree>
    <p:extLst>
      <p:ext uri="{BB962C8B-B14F-4D97-AF65-F5344CB8AC3E}">
        <p14:creationId xmlns:p14="http://schemas.microsoft.com/office/powerpoint/2010/main" val="3651834429"/>
      </p:ext>
    </p:extLst>
  </p:cSld>
  <p:clrMap bg1="lt1" tx1="dk1" bg2="lt2" tx2="dk2" accent1="accent1" accent2="accent2" accent3="accent3" accent4="accent4" accent5="accent5" accent6="accent6" hlink="hlink" folHlink="folHlink"/>
  <p:sldLayoutIdLst>
    <p:sldLayoutId id="2147483882" r:id="rId1"/>
    <p:sldLayoutId id="2147483883" r:id="rId2"/>
  </p:sldLayoutIdLst>
  <p:timing>
    <p:tnLst>
      <p:par>
        <p:cTn id="1" dur="indefinite" restart="never" nodeType="tmRoot"/>
      </p:par>
    </p:tnLst>
  </p:timing>
  <p:txStyles>
    <p:titleStyle>
      <a:lvl1pPr algn="ctr" defTabSz="409575" rtl="0" eaLnBrk="0" fontAlgn="base" hangingPunct="0">
        <a:spcBef>
          <a:spcPct val="0"/>
        </a:spcBef>
        <a:spcAft>
          <a:spcPct val="0"/>
        </a:spcAft>
        <a:defRPr sz="3000" b="1">
          <a:solidFill>
            <a:srgbClr val="FFFFFF"/>
          </a:solidFill>
          <a:latin typeface="+mj-lt"/>
          <a:ea typeface="+mj-ea"/>
          <a:cs typeface="+mj-cs"/>
          <a:sym typeface="Arial" pitchFamily="34" charset="0"/>
        </a:defRPr>
      </a:lvl1pPr>
      <a:lvl2pPr algn="ctr" defTabSz="409575" rtl="0" eaLnBrk="0" fontAlgn="base" hangingPunct="0">
        <a:spcBef>
          <a:spcPct val="0"/>
        </a:spcBef>
        <a:spcAft>
          <a:spcPct val="0"/>
        </a:spcAft>
        <a:defRPr sz="3000" b="1">
          <a:solidFill>
            <a:srgbClr val="FFFFFF"/>
          </a:solidFill>
          <a:latin typeface="Calibri" pitchFamily="34" charset="0"/>
          <a:ea typeface="微軟正黑體" pitchFamily="34" charset="-120"/>
          <a:cs typeface="Arial" pitchFamily="34" charset="0"/>
          <a:sym typeface="Arial" pitchFamily="34" charset="0"/>
        </a:defRPr>
      </a:lvl2pPr>
      <a:lvl3pPr algn="ctr" defTabSz="409575" rtl="0" eaLnBrk="0" fontAlgn="base" hangingPunct="0">
        <a:spcBef>
          <a:spcPct val="0"/>
        </a:spcBef>
        <a:spcAft>
          <a:spcPct val="0"/>
        </a:spcAft>
        <a:defRPr sz="3000" b="1">
          <a:solidFill>
            <a:srgbClr val="FFFFFF"/>
          </a:solidFill>
          <a:latin typeface="Calibri" pitchFamily="34" charset="0"/>
          <a:ea typeface="微軟正黑體" pitchFamily="34" charset="-120"/>
          <a:cs typeface="Arial" pitchFamily="34" charset="0"/>
          <a:sym typeface="Arial" pitchFamily="34" charset="0"/>
        </a:defRPr>
      </a:lvl3pPr>
      <a:lvl4pPr algn="ctr" defTabSz="409575" rtl="0" eaLnBrk="0" fontAlgn="base" hangingPunct="0">
        <a:spcBef>
          <a:spcPct val="0"/>
        </a:spcBef>
        <a:spcAft>
          <a:spcPct val="0"/>
        </a:spcAft>
        <a:defRPr sz="3000" b="1">
          <a:solidFill>
            <a:srgbClr val="FFFFFF"/>
          </a:solidFill>
          <a:latin typeface="Calibri" pitchFamily="34" charset="0"/>
          <a:ea typeface="微軟正黑體" pitchFamily="34" charset="-120"/>
          <a:cs typeface="Arial" pitchFamily="34" charset="0"/>
          <a:sym typeface="Arial" pitchFamily="34" charset="0"/>
        </a:defRPr>
      </a:lvl4pPr>
      <a:lvl5pPr algn="ctr" defTabSz="409575" rtl="0" eaLnBrk="0" fontAlgn="base" hangingPunct="0">
        <a:spcBef>
          <a:spcPct val="0"/>
        </a:spcBef>
        <a:spcAft>
          <a:spcPct val="0"/>
        </a:spcAft>
        <a:defRPr sz="3000" b="1">
          <a:solidFill>
            <a:srgbClr val="FFFFFF"/>
          </a:solidFill>
          <a:latin typeface="Calibri" pitchFamily="34" charset="0"/>
          <a:ea typeface="微軟正黑體" pitchFamily="34" charset="-120"/>
          <a:cs typeface="Arial" pitchFamily="34" charset="0"/>
          <a:sym typeface="Arial" pitchFamily="34" charset="0"/>
        </a:defRPr>
      </a:lvl5pPr>
      <a:lvl6pPr marL="457200" algn="l" defTabSz="409575" rtl="0" fontAlgn="base" hangingPunct="0">
        <a:spcBef>
          <a:spcPct val="0"/>
        </a:spcBef>
        <a:spcAft>
          <a:spcPct val="0"/>
        </a:spcAft>
        <a:defRPr sz="3800" b="1">
          <a:solidFill>
            <a:srgbClr val="FFFFFF"/>
          </a:solidFill>
          <a:latin typeface="Arial" pitchFamily="34" charset="0"/>
          <a:cs typeface="Arial" pitchFamily="34" charset="0"/>
          <a:sym typeface="Arial" pitchFamily="34" charset="0"/>
        </a:defRPr>
      </a:lvl6pPr>
      <a:lvl7pPr marL="914400" algn="l" defTabSz="409575" rtl="0" fontAlgn="base" hangingPunct="0">
        <a:spcBef>
          <a:spcPct val="0"/>
        </a:spcBef>
        <a:spcAft>
          <a:spcPct val="0"/>
        </a:spcAft>
        <a:defRPr sz="3800" b="1">
          <a:solidFill>
            <a:srgbClr val="FFFFFF"/>
          </a:solidFill>
          <a:latin typeface="Arial" pitchFamily="34" charset="0"/>
          <a:cs typeface="Arial" pitchFamily="34" charset="0"/>
          <a:sym typeface="Arial" pitchFamily="34" charset="0"/>
        </a:defRPr>
      </a:lvl7pPr>
      <a:lvl8pPr marL="1371600" algn="l" defTabSz="409575" rtl="0" fontAlgn="base" hangingPunct="0">
        <a:spcBef>
          <a:spcPct val="0"/>
        </a:spcBef>
        <a:spcAft>
          <a:spcPct val="0"/>
        </a:spcAft>
        <a:defRPr sz="3800" b="1">
          <a:solidFill>
            <a:srgbClr val="FFFFFF"/>
          </a:solidFill>
          <a:latin typeface="Arial" pitchFamily="34" charset="0"/>
          <a:cs typeface="Arial" pitchFamily="34" charset="0"/>
          <a:sym typeface="Arial" pitchFamily="34" charset="0"/>
        </a:defRPr>
      </a:lvl8pPr>
      <a:lvl9pPr marL="1828800" algn="l" defTabSz="409575" rtl="0" fontAlgn="base" hangingPunct="0">
        <a:spcBef>
          <a:spcPct val="0"/>
        </a:spcBef>
        <a:spcAft>
          <a:spcPct val="0"/>
        </a:spcAft>
        <a:defRPr sz="3800" b="1">
          <a:solidFill>
            <a:srgbClr val="FFFFFF"/>
          </a:solidFill>
          <a:latin typeface="Arial" pitchFamily="34" charset="0"/>
          <a:cs typeface="Arial" pitchFamily="34" charset="0"/>
          <a:sym typeface="Arial" pitchFamily="34" charset="0"/>
        </a:defRPr>
      </a:lvl9pPr>
    </p:titleStyle>
    <p:bodyStyle>
      <a:lvl1pPr marL="342900" indent="-342900" algn="l" defTabSz="409575" rtl="0" eaLnBrk="0" fontAlgn="base" hangingPunct="0">
        <a:lnSpc>
          <a:spcPct val="120000"/>
        </a:lnSpc>
        <a:spcBef>
          <a:spcPct val="0"/>
        </a:spcBef>
        <a:spcAft>
          <a:spcPct val="0"/>
        </a:spcAft>
        <a:buChar char="•"/>
        <a:defRPr sz="5000">
          <a:solidFill>
            <a:srgbClr val="FFFFFF"/>
          </a:solidFill>
          <a:latin typeface="+mn-lt"/>
          <a:ea typeface="+mn-ea"/>
          <a:cs typeface="+mn-cs"/>
          <a:sym typeface="Arial" pitchFamily="34" charset="0"/>
        </a:defRPr>
      </a:lvl1pPr>
      <a:lvl2pPr marL="742950" indent="-514350" algn="l" defTabSz="409575" rtl="0" eaLnBrk="0" fontAlgn="base" hangingPunct="0">
        <a:lnSpc>
          <a:spcPct val="120000"/>
        </a:lnSpc>
        <a:spcBef>
          <a:spcPct val="0"/>
        </a:spcBef>
        <a:spcAft>
          <a:spcPct val="0"/>
        </a:spcAft>
        <a:buChar char="–"/>
        <a:defRPr sz="5000">
          <a:solidFill>
            <a:srgbClr val="FFFFFF"/>
          </a:solidFill>
          <a:latin typeface="+mn-lt"/>
          <a:ea typeface="新細明體" pitchFamily="18" charset="-120"/>
          <a:cs typeface="+mn-cs"/>
          <a:sym typeface="Arial" pitchFamily="34" charset="0"/>
        </a:defRPr>
      </a:lvl2pPr>
      <a:lvl3pPr marL="1143000" indent="-685800" algn="l" defTabSz="409575" rtl="0" eaLnBrk="0" fontAlgn="base" hangingPunct="0">
        <a:lnSpc>
          <a:spcPct val="120000"/>
        </a:lnSpc>
        <a:spcBef>
          <a:spcPct val="0"/>
        </a:spcBef>
        <a:spcAft>
          <a:spcPct val="0"/>
        </a:spcAft>
        <a:buChar char="•"/>
        <a:defRPr sz="5000">
          <a:solidFill>
            <a:srgbClr val="FFFFFF"/>
          </a:solidFill>
          <a:latin typeface="+mn-lt"/>
          <a:ea typeface="新細明體" pitchFamily="18" charset="-120"/>
          <a:cs typeface="+mn-cs"/>
          <a:sym typeface="Arial" pitchFamily="34" charset="0"/>
        </a:defRPr>
      </a:lvl3pPr>
      <a:lvl4pPr marL="1600200" indent="-914400" algn="l" defTabSz="409575" rtl="0" eaLnBrk="0" fontAlgn="base" hangingPunct="0">
        <a:lnSpc>
          <a:spcPct val="120000"/>
        </a:lnSpc>
        <a:spcBef>
          <a:spcPct val="0"/>
        </a:spcBef>
        <a:spcAft>
          <a:spcPct val="0"/>
        </a:spcAft>
        <a:buChar char="–"/>
        <a:defRPr sz="5000">
          <a:solidFill>
            <a:srgbClr val="FFFFFF"/>
          </a:solidFill>
          <a:latin typeface="+mn-lt"/>
          <a:ea typeface="新細明體" pitchFamily="18" charset="-120"/>
          <a:cs typeface="+mn-cs"/>
          <a:sym typeface="Arial" pitchFamily="34" charset="0"/>
        </a:defRPr>
      </a:lvl4pPr>
      <a:lvl5pPr marL="2057400" indent="-1143000" algn="l" defTabSz="409575" rtl="0" eaLnBrk="0" fontAlgn="base" hangingPunct="0">
        <a:lnSpc>
          <a:spcPct val="120000"/>
        </a:lnSpc>
        <a:spcBef>
          <a:spcPct val="0"/>
        </a:spcBef>
        <a:spcAft>
          <a:spcPct val="0"/>
        </a:spcAft>
        <a:buChar char="»"/>
        <a:defRPr sz="5000">
          <a:solidFill>
            <a:srgbClr val="FFFFFF"/>
          </a:solidFill>
          <a:latin typeface="+mn-lt"/>
          <a:ea typeface="新細明體" pitchFamily="18" charset="-120"/>
          <a:cs typeface="+mn-cs"/>
          <a:sym typeface="Arial" pitchFamily="34" charset="0"/>
        </a:defRPr>
      </a:lvl5pPr>
      <a:lvl6pPr marL="457200" indent="914400" algn="l" defTabSz="409575" rtl="0" fontAlgn="base" hangingPunct="0">
        <a:lnSpc>
          <a:spcPct val="120000"/>
        </a:lnSpc>
        <a:spcBef>
          <a:spcPct val="0"/>
        </a:spcBef>
        <a:spcAft>
          <a:spcPct val="0"/>
        </a:spcAft>
        <a:defRPr sz="5000">
          <a:solidFill>
            <a:srgbClr val="FFFFFF"/>
          </a:solidFill>
          <a:latin typeface="+mn-lt"/>
          <a:cs typeface="+mn-cs"/>
          <a:sym typeface="Arial" pitchFamily="34" charset="0"/>
        </a:defRPr>
      </a:lvl6pPr>
      <a:lvl7pPr marL="914400" indent="914400" algn="l" defTabSz="409575" rtl="0" fontAlgn="base" hangingPunct="0">
        <a:lnSpc>
          <a:spcPct val="120000"/>
        </a:lnSpc>
        <a:spcBef>
          <a:spcPct val="0"/>
        </a:spcBef>
        <a:spcAft>
          <a:spcPct val="0"/>
        </a:spcAft>
        <a:defRPr sz="5000">
          <a:solidFill>
            <a:srgbClr val="FFFFFF"/>
          </a:solidFill>
          <a:latin typeface="+mn-lt"/>
          <a:cs typeface="+mn-cs"/>
          <a:sym typeface="Arial" pitchFamily="34" charset="0"/>
        </a:defRPr>
      </a:lvl7pPr>
      <a:lvl8pPr marL="1371600" indent="914400" algn="l" defTabSz="409575" rtl="0" fontAlgn="base" hangingPunct="0">
        <a:lnSpc>
          <a:spcPct val="120000"/>
        </a:lnSpc>
        <a:spcBef>
          <a:spcPct val="0"/>
        </a:spcBef>
        <a:spcAft>
          <a:spcPct val="0"/>
        </a:spcAft>
        <a:defRPr sz="5000">
          <a:solidFill>
            <a:srgbClr val="FFFFFF"/>
          </a:solidFill>
          <a:latin typeface="+mn-lt"/>
          <a:cs typeface="+mn-cs"/>
          <a:sym typeface="Arial" pitchFamily="34" charset="0"/>
        </a:defRPr>
      </a:lvl8pPr>
      <a:lvl9pPr marL="1828800" indent="914400" algn="l" defTabSz="409575" rtl="0" fontAlgn="base" hangingPunct="0">
        <a:lnSpc>
          <a:spcPct val="120000"/>
        </a:lnSpc>
        <a:spcBef>
          <a:spcPct val="0"/>
        </a:spcBef>
        <a:spcAft>
          <a:spcPct val="0"/>
        </a:spcAft>
        <a:defRPr sz="5000">
          <a:solidFill>
            <a:srgbClr val="FFFFFF"/>
          </a:solidFill>
          <a:latin typeface="+mn-lt"/>
          <a:cs typeface="+mn-cs"/>
          <a:sym typeface="Arial" pitchFamily="34" charset="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pic>
        <p:nvPicPr>
          <p:cNvPr id="7" name="Picture 7" descr="C:\Users\MISNB\Desktop\2017-09-05[3].png"/>
          <p:cNvPicPr>
            <a:picLocks noChangeAspect="1" noChangeArrowheads="1"/>
          </p:cNvPicPr>
          <p:nvPr userDrawn="1"/>
        </p:nvPicPr>
        <p:blipFill>
          <a:blip r:embed="rId4"/>
          <a:srcRect/>
          <a:stretch>
            <a:fillRect/>
          </a:stretch>
        </p:blipFill>
        <p:spPr bwMode="auto">
          <a:xfrm>
            <a:off x="0" y="0"/>
            <a:ext cx="9158288" cy="965200"/>
          </a:xfrm>
          <a:prstGeom prst="rect">
            <a:avLst/>
          </a:prstGeom>
          <a:noFill/>
          <a:ln w="9525">
            <a:noFill/>
            <a:miter lim="800000"/>
            <a:headEnd/>
            <a:tailEnd/>
          </a:ln>
        </p:spPr>
      </p:pic>
      <p:sp>
        <p:nvSpPr>
          <p:cNvPr id="2051" name="Rectangle 2"/>
          <p:cNvSpPr>
            <a:spLocks noGrp="1"/>
          </p:cNvSpPr>
          <p:nvPr>
            <p:ph type="title"/>
          </p:nvPr>
        </p:nvSpPr>
        <p:spPr bwMode="auto">
          <a:xfrm>
            <a:off x="107950" y="0"/>
            <a:ext cx="8567738" cy="931863"/>
          </a:xfrm>
          <a:prstGeom prst="rect">
            <a:avLst/>
          </a:prstGeom>
          <a:noFill/>
          <a:ln w="12700">
            <a:noFill/>
            <a:miter lim="400000"/>
            <a:headEnd/>
            <a:tailEnd/>
          </a:ln>
        </p:spPr>
        <p:txBody>
          <a:bodyPr vert="horz" wrap="square" lIns="35718" tIns="35718" rIns="35718" bIns="35718" numCol="1" anchor="ctr" anchorCtr="0" compatLnSpc="1">
            <a:prstTxWarp prst="textNoShape">
              <a:avLst/>
            </a:prstTxWarp>
          </a:bodyPr>
          <a:lstStyle/>
          <a:p>
            <a:pPr lvl="0"/>
            <a:r>
              <a:rPr lang="zh-TW" altLang="zh-TW" smtClean="0">
                <a:sym typeface="Arial" pitchFamily="34" charset="0"/>
              </a:rPr>
              <a:t>Click to edit Master title style</a:t>
            </a:r>
          </a:p>
        </p:txBody>
      </p:sp>
      <p:sp>
        <p:nvSpPr>
          <p:cNvPr id="2052" name="Rectangle 3"/>
          <p:cNvSpPr>
            <a:spLocks noGrp="1"/>
          </p:cNvSpPr>
          <p:nvPr>
            <p:ph type="body" idx="1"/>
          </p:nvPr>
        </p:nvSpPr>
        <p:spPr bwMode="auto">
          <a:xfrm>
            <a:off x="395288" y="1125538"/>
            <a:ext cx="8280400" cy="5053012"/>
          </a:xfrm>
          <a:prstGeom prst="rect">
            <a:avLst/>
          </a:prstGeom>
          <a:noFill/>
          <a:ln w="12700">
            <a:noFill/>
            <a:miter lim="400000"/>
            <a:headEnd/>
            <a:tailEnd/>
          </a:ln>
        </p:spPr>
        <p:txBody>
          <a:bodyPr vert="horz" wrap="square" lIns="35718" tIns="35718" rIns="35718" bIns="35718" numCol="1" anchor="t" anchorCtr="0" compatLnSpc="1">
            <a:prstTxWarp prst="textNoShape">
              <a:avLst/>
            </a:prstTxWarp>
          </a:bodyPr>
          <a:lstStyle/>
          <a:p>
            <a:pPr lvl="0"/>
            <a:r>
              <a:rPr lang="zh-TW" altLang="zh-TW" smtClean="0">
                <a:sym typeface="Arial" pitchFamily="34" charset="0"/>
              </a:rPr>
              <a:t>Click to edit Master text styles</a:t>
            </a:r>
          </a:p>
          <a:p>
            <a:pPr lvl="1"/>
            <a:r>
              <a:rPr lang="zh-TW" altLang="zh-TW" smtClean="0">
                <a:sym typeface="Arial" pitchFamily="34" charset="0"/>
              </a:rPr>
              <a:t>Second level</a:t>
            </a:r>
          </a:p>
          <a:p>
            <a:pPr lvl="2"/>
            <a:r>
              <a:rPr lang="zh-TW" altLang="zh-TW" smtClean="0">
                <a:sym typeface="Arial" pitchFamily="34" charset="0"/>
              </a:rPr>
              <a:t>Third level</a:t>
            </a:r>
          </a:p>
          <a:p>
            <a:pPr lvl="3"/>
            <a:r>
              <a:rPr lang="zh-TW" altLang="zh-TW" smtClean="0">
                <a:sym typeface="Arial" pitchFamily="34" charset="0"/>
              </a:rPr>
              <a:t>Fourth level</a:t>
            </a:r>
          </a:p>
          <a:p>
            <a:pPr lvl="4"/>
            <a:r>
              <a:rPr lang="zh-TW" altLang="zh-TW" smtClean="0">
                <a:sym typeface="Arial" pitchFamily="34" charset="0"/>
              </a:rPr>
              <a:t>Fifth level</a:t>
            </a:r>
          </a:p>
        </p:txBody>
      </p:sp>
      <p:sp>
        <p:nvSpPr>
          <p:cNvPr id="2" name="Rectangle 4"/>
          <p:cNvSpPr>
            <a:spLocks noGrp="1"/>
          </p:cNvSpPr>
          <p:nvPr>
            <p:ph type="sldNum" sz="quarter" idx="2"/>
          </p:nvPr>
        </p:nvSpPr>
        <p:spPr bwMode="auto">
          <a:xfrm>
            <a:off x="6378575" y="9296400"/>
            <a:ext cx="239713" cy="236538"/>
          </a:xfrm>
          <a:prstGeom prst="rect">
            <a:avLst/>
          </a:prstGeom>
          <a:noFill/>
          <a:ln w="12700" cap="flat" cmpd="sng">
            <a:noFill/>
            <a:prstDash val="solid"/>
            <a:miter lim="400000"/>
            <a:headEnd type="none" w="med" len="med"/>
            <a:tailEnd type="none" w="med" len="med"/>
          </a:ln>
          <a:effectLst/>
        </p:spPr>
        <p:txBody>
          <a:bodyPr vert="horz" wrap="none" lIns="35718" tIns="35718" rIns="35718" bIns="35718" numCol="1" anchor="t" anchorCtr="0" compatLnSpc="1">
            <a:prstTxWarp prst="textNoShape">
              <a:avLst/>
            </a:prstTxWarp>
          </a:bodyPr>
          <a:lstStyle>
            <a:lvl1pPr algn="ctr" eaLnBrk="1">
              <a:defRPr sz="1100" i="0">
                <a:latin typeface="Helvetica Light" charset="0"/>
                <a:ea typeface="新細明體" pitchFamily="18" charset="-120"/>
                <a:sym typeface="Helvetica Light" charset="0"/>
              </a:defRPr>
            </a:lvl1pPr>
          </a:lstStyle>
          <a:p>
            <a:pPr fontAlgn="base" hangingPunct="0">
              <a:spcBef>
                <a:spcPct val="0"/>
              </a:spcBef>
              <a:spcAft>
                <a:spcPct val="0"/>
              </a:spcAft>
            </a:pPr>
            <a:fld id="{EC5497C5-B69C-4634-A8E0-FBAB52832938}" type="slidenum">
              <a:rPr lang="zh-TW" altLang="zh-TW">
                <a:solidFill>
                  <a:srgbClr val="000000"/>
                </a:solidFill>
                <a:cs typeface="Arial" pitchFamily="34" charset="0"/>
              </a:rPr>
              <a:pPr fontAlgn="base" hangingPunct="0">
                <a:spcBef>
                  <a:spcPct val="0"/>
                </a:spcBef>
                <a:spcAft>
                  <a:spcPct val="0"/>
                </a:spcAft>
              </a:pPr>
              <a:t>‹#›</a:t>
            </a:fld>
            <a:endParaRPr lang="zh-TW" altLang="zh-TW">
              <a:solidFill>
                <a:srgbClr val="000000"/>
              </a:solidFill>
              <a:cs typeface="Arial" pitchFamily="34" charset="0"/>
            </a:endParaRPr>
          </a:p>
        </p:txBody>
      </p:sp>
      <p:pic>
        <p:nvPicPr>
          <p:cNvPr id="2054" name="Picture 2" descr="pasted-image.pdf"/>
          <p:cNvPicPr>
            <a:picLocks noChangeAspect="1"/>
          </p:cNvPicPr>
          <p:nvPr userDrawn="1"/>
        </p:nvPicPr>
        <p:blipFill>
          <a:blip r:embed="rId5"/>
          <a:srcRect/>
          <a:stretch>
            <a:fillRect/>
          </a:stretch>
        </p:blipFill>
        <p:spPr bwMode="auto">
          <a:xfrm>
            <a:off x="7740650" y="6313488"/>
            <a:ext cx="1143000" cy="330200"/>
          </a:xfrm>
          <a:prstGeom prst="rect">
            <a:avLst/>
          </a:prstGeom>
          <a:noFill/>
          <a:ln w="12700">
            <a:noFill/>
            <a:miter lim="400000"/>
            <a:headEnd/>
            <a:tailEnd/>
          </a:ln>
        </p:spPr>
      </p:pic>
    </p:spTree>
    <p:extLst>
      <p:ext uri="{BB962C8B-B14F-4D97-AF65-F5344CB8AC3E}">
        <p14:creationId xmlns:p14="http://schemas.microsoft.com/office/powerpoint/2010/main" val="3028300625"/>
      </p:ext>
    </p:extLst>
  </p:cSld>
  <p:clrMap bg1="lt1" tx1="dk1" bg2="lt2" tx2="dk2" accent1="accent1" accent2="accent2" accent3="accent3" accent4="accent4" accent5="accent5" accent6="accent6" hlink="hlink" folHlink="folHlink"/>
  <p:sldLayoutIdLst>
    <p:sldLayoutId id="2147483973" r:id="rId1"/>
    <p:sldLayoutId id="2147483974" r:id="rId2"/>
  </p:sldLayoutIdLst>
  <p:timing>
    <p:tnLst>
      <p:par>
        <p:cTn id="1" dur="indefinite" restart="never" nodeType="tmRoot"/>
      </p:par>
    </p:tnLst>
  </p:timing>
  <p:txStyles>
    <p:titleStyle>
      <a:lvl1pPr algn="l" defTabSz="409575" rtl="0" eaLnBrk="0" fontAlgn="base" hangingPunct="0">
        <a:spcBef>
          <a:spcPct val="0"/>
        </a:spcBef>
        <a:spcAft>
          <a:spcPct val="0"/>
        </a:spcAft>
        <a:defRPr sz="3000" b="1">
          <a:solidFill>
            <a:srgbClr val="FFFFFF"/>
          </a:solidFill>
          <a:latin typeface="+mj-lt"/>
          <a:ea typeface="+mj-ea"/>
          <a:cs typeface="+mj-cs"/>
          <a:sym typeface="Arial" pitchFamily="34" charset="0"/>
        </a:defRPr>
      </a:lvl1pPr>
      <a:lvl2pPr algn="l" defTabSz="409575" rtl="0" eaLnBrk="0" fontAlgn="base" hangingPunct="0">
        <a:spcBef>
          <a:spcPct val="0"/>
        </a:spcBef>
        <a:spcAft>
          <a:spcPct val="0"/>
        </a:spcAft>
        <a:defRPr sz="3000" b="1">
          <a:solidFill>
            <a:srgbClr val="FFFFFF"/>
          </a:solidFill>
          <a:latin typeface="Calibri" pitchFamily="34" charset="0"/>
          <a:ea typeface="微軟正黑體" pitchFamily="34" charset="-120"/>
          <a:cs typeface="Arial" pitchFamily="34" charset="0"/>
          <a:sym typeface="Arial" pitchFamily="34" charset="0"/>
        </a:defRPr>
      </a:lvl2pPr>
      <a:lvl3pPr algn="l" defTabSz="409575" rtl="0" eaLnBrk="0" fontAlgn="base" hangingPunct="0">
        <a:spcBef>
          <a:spcPct val="0"/>
        </a:spcBef>
        <a:spcAft>
          <a:spcPct val="0"/>
        </a:spcAft>
        <a:defRPr sz="3000" b="1">
          <a:solidFill>
            <a:srgbClr val="FFFFFF"/>
          </a:solidFill>
          <a:latin typeface="Calibri" pitchFamily="34" charset="0"/>
          <a:ea typeface="微軟正黑體" pitchFamily="34" charset="-120"/>
          <a:cs typeface="Arial" pitchFamily="34" charset="0"/>
          <a:sym typeface="Arial" pitchFamily="34" charset="0"/>
        </a:defRPr>
      </a:lvl3pPr>
      <a:lvl4pPr algn="l" defTabSz="409575" rtl="0" eaLnBrk="0" fontAlgn="base" hangingPunct="0">
        <a:spcBef>
          <a:spcPct val="0"/>
        </a:spcBef>
        <a:spcAft>
          <a:spcPct val="0"/>
        </a:spcAft>
        <a:defRPr sz="3000" b="1">
          <a:solidFill>
            <a:srgbClr val="FFFFFF"/>
          </a:solidFill>
          <a:latin typeface="Calibri" pitchFamily="34" charset="0"/>
          <a:ea typeface="微軟正黑體" pitchFamily="34" charset="-120"/>
          <a:cs typeface="Arial" pitchFamily="34" charset="0"/>
          <a:sym typeface="Arial" pitchFamily="34" charset="0"/>
        </a:defRPr>
      </a:lvl4pPr>
      <a:lvl5pPr algn="l" defTabSz="409575" rtl="0" eaLnBrk="0" fontAlgn="base" hangingPunct="0">
        <a:spcBef>
          <a:spcPct val="0"/>
        </a:spcBef>
        <a:spcAft>
          <a:spcPct val="0"/>
        </a:spcAft>
        <a:defRPr sz="3000" b="1">
          <a:solidFill>
            <a:srgbClr val="FFFFFF"/>
          </a:solidFill>
          <a:latin typeface="Calibri" pitchFamily="34" charset="0"/>
          <a:ea typeface="微軟正黑體" pitchFamily="34" charset="-120"/>
          <a:cs typeface="Arial" pitchFamily="34" charset="0"/>
          <a:sym typeface="Arial" pitchFamily="34" charset="0"/>
        </a:defRPr>
      </a:lvl5pPr>
      <a:lvl6pPr marL="457200" algn="l" defTabSz="409575" rtl="0" fontAlgn="base" hangingPunct="0">
        <a:spcBef>
          <a:spcPct val="0"/>
        </a:spcBef>
        <a:spcAft>
          <a:spcPct val="0"/>
        </a:spcAft>
        <a:defRPr sz="3800" b="1">
          <a:solidFill>
            <a:srgbClr val="FFFFFF"/>
          </a:solidFill>
          <a:latin typeface="Arial" pitchFamily="34" charset="0"/>
          <a:cs typeface="Arial" pitchFamily="34" charset="0"/>
          <a:sym typeface="Arial" pitchFamily="34" charset="0"/>
        </a:defRPr>
      </a:lvl6pPr>
      <a:lvl7pPr marL="914400" algn="l" defTabSz="409575" rtl="0" fontAlgn="base" hangingPunct="0">
        <a:spcBef>
          <a:spcPct val="0"/>
        </a:spcBef>
        <a:spcAft>
          <a:spcPct val="0"/>
        </a:spcAft>
        <a:defRPr sz="3800" b="1">
          <a:solidFill>
            <a:srgbClr val="FFFFFF"/>
          </a:solidFill>
          <a:latin typeface="Arial" pitchFamily="34" charset="0"/>
          <a:cs typeface="Arial" pitchFamily="34" charset="0"/>
          <a:sym typeface="Arial" pitchFamily="34" charset="0"/>
        </a:defRPr>
      </a:lvl7pPr>
      <a:lvl8pPr marL="1371600" algn="l" defTabSz="409575" rtl="0" fontAlgn="base" hangingPunct="0">
        <a:spcBef>
          <a:spcPct val="0"/>
        </a:spcBef>
        <a:spcAft>
          <a:spcPct val="0"/>
        </a:spcAft>
        <a:defRPr sz="3800" b="1">
          <a:solidFill>
            <a:srgbClr val="FFFFFF"/>
          </a:solidFill>
          <a:latin typeface="Arial" pitchFamily="34" charset="0"/>
          <a:cs typeface="Arial" pitchFamily="34" charset="0"/>
          <a:sym typeface="Arial" pitchFamily="34" charset="0"/>
        </a:defRPr>
      </a:lvl8pPr>
      <a:lvl9pPr marL="1828800" algn="l" defTabSz="409575" rtl="0" fontAlgn="base" hangingPunct="0">
        <a:spcBef>
          <a:spcPct val="0"/>
        </a:spcBef>
        <a:spcAft>
          <a:spcPct val="0"/>
        </a:spcAft>
        <a:defRPr sz="3800" b="1">
          <a:solidFill>
            <a:srgbClr val="FFFFFF"/>
          </a:solidFill>
          <a:latin typeface="Arial" pitchFamily="34" charset="0"/>
          <a:cs typeface="Arial" pitchFamily="34" charset="0"/>
          <a:sym typeface="Arial" pitchFamily="34" charset="0"/>
        </a:defRPr>
      </a:lvl9pPr>
    </p:titleStyle>
    <p:bodyStyle>
      <a:lvl1pPr marL="342900" indent="-342900" algn="l" defTabSz="409575" rtl="0" eaLnBrk="0" fontAlgn="base" hangingPunct="0">
        <a:lnSpc>
          <a:spcPct val="120000"/>
        </a:lnSpc>
        <a:spcBef>
          <a:spcPct val="0"/>
        </a:spcBef>
        <a:spcAft>
          <a:spcPct val="0"/>
        </a:spcAft>
        <a:buChar char="•"/>
        <a:defRPr sz="2200">
          <a:solidFill>
            <a:schemeClr val="tx1"/>
          </a:solidFill>
          <a:latin typeface="+mn-lt"/>
          <a:ea typeface="+mn-ea"/>
          <a:cs typeface="+mn-cs"/>
          <a:sym typeface="Arial" pitchFamily="34" charset="0"/>
        </a:defRPr>
      </a:lvl1pPr>
      <a:lvl2pPr marL="742950" indent="-514350" algn="l" defTabSz="409575" rtl="0" eaLnBrk="0" fontAlgn="base" hangingPunct="0">
        <a:lnSpc>
          <a:spcPct val="120000"/>
        </a:lnSpc>
        <a:spcBef>
          <a:spcPct val="0"/>
        </a:spcBef>
        <a:spcAft>
          <a:spcPct val="0"/>
        </a:spcAft>
        <a:buChar char="–"/>
        <a:defRPr sz="2200">
          <a:solidFill>
            <a:schemeClr val="tx1"/>
          </a:solidFill>
          <a:latin typeface="+mn-lt"/>
          <a:ea typeface="微軟正黑體" pitchFamily="34" charset="-120"/>
          <a:cs typeface="+mn-cs"/>
          <a:sym typeface="Arial" pitchFamily="34" charset="0"/>
        </a:defRPr>
      </a:lvl2pPr>
      <a:lvl3pPr marL="1143000" indent="-685800" algn="l" defTabSz="409575" rtl="0" eaLnBrk="0" fontAlgn="base" hangingPunct="0">
        <a:lnSpc>
          <a:spcPct val="120000"/>
        </a:lnSpc>
        <a:spcBef>
          <a:spcPct val="0"/>
        </a:spcBef>
        <a:spcAft>
          <a:spcPct val="0"/>
        </a:spcAft>
        <a:buChar char="•"/>
        <a:defRPr sz="2200">
          <a:solidFill>
            <a:schemeClr val="tx1"/>
          </a:solidFill>
          <a:latin typeface="+mn-lt"/>
          <a:ea typeface="微軟正黑體" pitchFamily="34" charset="-120"/>
          <a:cs typeface="+mn-cs"/>
          <a:sym typeface="Arial" pitchFamily="34" charset="0"/>
        </a:defRPr>
      </a:lvl3pPr>
      <a:lvl4pPr marL="1600200" indent="-914400" algn="l" defTabSz="409575" rtl="0" eaLnBrk="0" fontAlgn="base" hangingPunct="0">
        <a:lnSpc>
          <a:spcPct val="120000"/>
        </a:lnSpc>
        <a:spcBef>
          <a:spcPct val="0"/>
        </a:spcBef>
        <a:spcAft>
          <a:spcPct val="0"/>
        </a:spcAft>
        <a:buChar char="–"/>
        <a:defRPr sz="2200">
          <a:solidFill>
            <a:schemeClr val="tx1"/>
          </a:solidFill>
          <a:latin typeface="+mn-lt"/>
          <a:ea typeface="微軟正黑體" pitchFamily="34" charset="-120"/>
          <a:cs typeface="+mn-cs"/>
          <a:sym typeface="Arial" pitchFamily="34" charset="0"/>
        </a:defRPr>
      </a:lvl4pPr>
      <a:lvl5pPr marL="2057400" indent="-1143000" algn="l" defTabSz="409575" rtl="0" eaLnBrk="0" fontAlgn="base" hangingPunct="0">
        <a:lnSpc>
          <a:spcPct val="120000"/>
        </a:lnSpc>
        <a:spcBef>
          <a:spcPct val="0"/>
        </a:spcBef>
        <a:spcAft>
          <a:spcPct val="0"/>
        </a:spcAft>
        <a:buChar char="»"/>
        <a:defRPr sz="2200">
          <a:solidFill>
            <a:schemeClr val="tx1"/>
          </a:solidFill>
          <a:latin typeface="+mn-lt"/>
          <a:ea typeface="微軟正黑體" pitchFamily="34" charset="-120"/>
          <a:cs typeface="+mn-cs"/>
          <a:sym typeface="Arial" pitchFamily="34" charset="0"/>
        </a:defRPr>
      </a:lvl5pPr>
      <a:lvl6pPr marL="457200" indent="914400" algn="l" defTabSz="409575" rtl="0" fontAlgn="base" hangingPunct="0">
        <a:lnSpc>
          <a:spcPct val="120000"/>
        </a:lnSpc>
        <a:spcBef>
          <a:spcPct val="0"/>
        </a:spcBef>
        <a:spcAft>
          <a:spcPct val="0"/>
        </a:spcAft>
        <a:defRPr sz="5000">
          <a:solidFill>
            <a:srgbClr val="FFFFFF"/>
          </a:solidFill>
          <a:latin typeface="+mn-lt"/>
          <a:cs typeface="+mn-cs"/>
          <a:sym typeface="Arial" pitchFamily="34" charset="0"/>
        </a:defRPr>
      </a:lvl6pPr>
      <a:lvl7pPr marL="914400" indent="914400" algn="l" defTabSz="409575" rtl="0" fontAlgn="base" hangingPunct="0">
        <a:lnSpc>
          <a:spcPct val="120000"/>
        </a:lnSpc>
        <a:spcBef>
          <a:spcPct val="0"/>
        </a:spcBef>
        <a:spcAft>
          <a:spcPct val="0"/>
        </a:spcAft>
        <a:defRPr sz="5000">
          <a:solidFill>
            <a:srgbClr val="FFFFFF"/>
          </a:solidFill>
          <a:latin typeface="+mn-lt"/>
          <a:cs typeface="+mn-cs"/>
          <a:sym typeface="Arial" pitchFamily="34" charset="0"/>
        </a:defRPr>
      </a:lvl7pPr>
      <a:lvl8pPr marL="1371600" indent="914400" algn="l" defTabSz="409575" rtl="0" fontAlgn="base" hangingPunct="0">
        <a:lnSpc>
          <a:spcPct val="120000"/>
        </a:lnSpc>
        <a:spcBef>
          <a:spcPct val="0"/>
        </a:spcBef>
        <a:spcAft>
          <a:spcPct val="0"/>
        </a:spcAft>
        <a:defRPr sz="5000">
          <a:solidFill>
            <a:srgbClr val="FFFFFF"/>
          </a:solidFill>
          <a:latin typeface="+mn-lt"/>
          <a:cs typeface="+mn-cs"/>
          <a:sym typeface="Arial" pitchFamily="34" charset="0"/>
        </a:defRPr>
      </a:lvl8pPr>
      <a:lvl9pPr marL="1828800" indent="914400" algn="l" defTabSz="409575" rtl="0" fontAlgn="base" hangingPunct="0">
        <a:lnSpc>
          <a:spcPct val="120000"/>
        </a:lnSpc>
        <a:spcBef>
          <a:spcPct val="0"/>
        </a:spcBef>
        <a:spcAft>
          <a:spcPct val="0"/>
        </a:spcAft>
        <a:defRPr sz="5000">
          <a:solidFill>
            <a:srgbClr val="FFFFFF"/>
          </a:solidFill>
          <a:latin typeface="+mn-lt"/>
          <a:cs typeface="+mn-cs"/>
          <a:sym typeface="Arial" pitchFamily="34" charset="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pic>
        <p:nvPicPr>
          <p:cNvPr id="7" name="Picture 7" descr="C:\Users\MISNB\Desktop\2017-09-05[3].png"/>
          <p:cNvPicPr>
            <a:picLocks noChangeAspect="1" noChangeArrowheads="1"/>
          </p:cNvPicPr>
          <p:nvPr userDrawn="1"/>
        </p:nvPicPr>
        <p:blipFill>
          <a:blip r:embed="rId4" cstate="print"/>
          <a:srcRect/>
          <a:stretch>
            <a:fillRect/>
          </a:stretch>
        </p:blipFill>
        <p:spPr bwMode="auto">
          <a:xfrm>
            <a:off x="0" y="0"/>
            <a:ext cx="9158288" cy="965200"/>
          </a:xfrm>
          <a:prstGeom prst="rect">
            <a:avLst/>
          </a:prstGeom>
          <a:noFill/>
          <a:ln w="9525">
            <a:noFill/>
            <a:miter lim="800000"/>
            <a:headEnd/>
            <a:tailEnd/>
          </a:ln>
        </p:spPr>
      </p:pic>
      <p:sp>
        <p:nvSpPr>
          <p:cNvPr id="2051" name="Rectangle 2"/>
          <p:cNvSpPr>
            <a:spLocks noGrp="1"/>
          </p:cNvSpPr>
          <p:nvPr>
            <p:ph type="title"/>
          </p:nvPr>
        </p:nvSpPr>
        <p:spPr bwMode="auto">
          <a:xfrm>
            <a:off x="107950" y="0"/>
            <a:ext cx="8567738" cy="931863"/>
          </a:xfrm>
          <a:prstGeom prst="rect">
            <a:avLst/>
          </a:prstGeom>
          <a:noFill/>
          <a:ln w="12700">
            <a:noFill/>
            <a:miter lim="400000"/>
            <a:headEnd/>
            <a:tailEnd/>
          </a:ln>
        </p:spPr>
        <p:txBody>
          <a:bodyPr vert="horz" wrap="square" lIns="35718" tIns="35718" rIns="35718" bIns="35718" numCol="1" anchor="ctr" anchorCtr="0" compatLnSpc="1">
            <a:prstTxWarp prst="textNoShape">
              <a:avLst/>
            </a:prstTxWarp>
          </a:bodyPr>
          <a:lstStyle/>
          <a:p>
            <a:pPr lvl="0"/>
            <a:r>
              <a:rPr lang="zh-TW" altLang="zh-TW">
                <a:sym typeface="Arial" pitchFamily="34" charset="0"/>
              </a:rPr>
              <a:t>Click to edit Master title style</a:t>
            </a:r>
          </a:p>
        </p:txBody>
      </p:sp>
      <p:sp>
        <p:nvSpPr>
          <p:cNvPr id="2052" name="Rectangle 3"/>
          <p:cNvSpPr>
            <a:spLocks noGrp="1"/>
          </p:cNvSpPr>
          <p:nvPr>
            <p:ph type="body" idx="1"/>
          </p:nvPr>
        </p:nvSpPr>
        <p:spPr bwMode="auto">
          <a:xfrm>
            <a:off x="395288" y="1125538"/>
            <a:ext cx="8280400" cy="5053012"/>
          </a:xfrm>
          <a:prstGeom prst="rect">
            <a:avLst/>
          </a:prstGeom>
          <a:noFill/>
          <a:ln w="12700">
            <a:noFill/>
            <a:miter lim="400000"/>
            <a:headEnd/>
            <a:tailEnd/>
          </a:ln>
        </p:spPr>
        <p:txBody>
          <a:bodyPr vert="horz" wrap="square" lIns="35718" tIns="35718" rIns="35718" bIns="35718" numCol="1" anchor="t" anchorCtr="0" compatLnSpc="1">
            <a:prstTxWarp prst="textNoShape">
              <a:avLst/>
            </a:prstTxWarp>
          </a:bodyPr>
          <a:lstStyle/>
          <a:p>
            <a:pPr lvl="0"/>
            <a:r>
              <a:rPr lang="zh-TW" altLang="zh-TW">
                <a:sym typeface="Arial" pitchFamily="34" charset="0"/>
              </a:rPr>
              <a:t>Click to edit Master text styles</a:t>
            </a:r>
          </a:p>
          <a:p>
            <a:pPr lvl="1"/>
            <a:r>
              <a:rPr lang="zh-TW" altLang="zh-TW">
                <a:sym typeface="Arial" pitchFamily="34" charset="0"/>
              </a:rPr>
              <a:t>Second level</a:t>
            </a:r>
          </a:p>
          <a:p>
            <a:pPr lvl="2"/>
            <a:r>
              <a:rPr lang="zh-TW" altLang="zh-TW">
                <a:sym typeface="Arial" pitchFamily="34" charset="0"/>
              </a:rPr>
              <a:t>Third level</a:t>
            </a:r>
          </a:p>
          <a:p>
            <a:pPr lvl="3"/>
            <a:r>
              <a:rPr lang="zh-TW" altLang="zh-TW">
                <a:sym typeface="Arial" pitchFamily="34" charset="0"/>
              </a:rPr>
              <a:t>Fourth level</a:t>
            </a:r>
          </a:p>
          <a:p>
            <a:pPr lvl="4"/>
            <a:r>
              <a:rPr lang="zh-TW" altLang="zh-TW">
                <a:sym typeface="Arial" pitchFamily="34" charset="0"/>
              </a:rPr>
              <a:t>Fifth level</a:t>
            </a:r>
          </a:p>
        </p:txBody>
      </p:sp>
      <p:sp>
        <p:nvSpPr>
          <p:cNvPr id="2" name="Rectangle 4"/>
          <p:cNvSpPr>
            <a:spLocks noGrp="1"/>
          </p:cNvSpPr>
          <p:nvPr>
            <p:ph type="sldNum" sz="quarter" idx="2"/>
          </p:nvPr>
        </p:nvSpPr>
        <p:spPr bwMode="auto">
          <a:xfrm>
            <a:off x="6378575" y="9296400"/>
            <a:ext cx="239713" cy="236538"/>
          </a:xfrm>
          <a:prstGeom prst="rect">
            <a:avLst/>
          </a:prstGeom>
          <a:noFill/>
          <a:ln w="12700" cap="flat" cmpd="sng">
            <a:noFill/>
            <a:prstDash val="solid"/>
            <a:miter lim="400000"/>
            <a:headEnd type="none" w="med" len="med"/>
            <a:tailEnd type="none" w="med" len="med"/>
          </a:ln>
          <a:effectLst/>
        </p:spPr>
        <p:txBody>
          <a:bodyPr vert="horz" wrap="none" lIns="35718" tIns="35718" rIns="35718" bIns="35718" numCol="1" anchor="t" anchorCtr="0" compatLnSpc="1">
            <a:prstTxWarp prst="textNoShape">
              <a:avLst/>
            </a:prstTxWarp>
          </a:bodyPr>
          <a:lstStyle>
            <a:lvl1pPr algn="ctr" eaLnBrk="1">
              <a:defRPr sz="1100" i="0">
                <a:latin typeface="Helvetica Light" charset="0"/>
                <a:ea typeface="新細明體" pitchFamily="18" charset="-120"/>
                <a:sym typeface="Helvetica Light" charset="0"/>
              </a:defRPr>
            </a:lvl1pPr>
          </a:lstStyle>
          <a:p>
            <a:pPr fontAlgn="base" hangingPunct="0">
              <a:spcBef>
                <a:spcPct val="0"/>
              </a:spcBef>
              <a:spcAft>
                <a:spcPct val="0"/>
              </a:spcAft>
            </a:pPr>
            <a:fld id="{EC5497C5-B69C-4634-A8E0-FBAB52832938}" type="slidenum">
              <a:rPr lang="zh-TW" altLang="zh-TW">
                <a:solidFill>
                  <a:srgbClr val="000000"/>
                </a:solidFill>
                <a:cs typeface="Arial" pitchFamily="34" charset="0"/>
              </a:rPr>
              <a:pPr fontAlgn="base" hangingPunct="0">
                <a:spcBef>
                  <a:spcPct val="0"/>
                </a:spcBef>
                <a:spcAft>
                  <a:spcPct val="0"/>
                </a:spcAft>
              </a:pPr>
              <a:t>‹#›</a:t>
            </a:fld>
            <a:endParaRPr lang="zh-TW" altLang="zh-TW">
              <a:solidFill>
                <a:srgbClr val="000000"/>
              </a:solidFill>
              <a:cs typeface="Arial" pitchFamily="34" charset="0"/>
            </a:endParaRPr>
          </a:p>
        </p:txBody>
      </p:sp>
      <p:pic>
        <p:nvPicPr>
          <p:cNvPr id="2054" name="Picture 2" descr="pasted-image.pdf"/>
          <p:cNvPicPr>
            <a:picLocks noChangeAspect="1"/>
          </p:cNvPicPr>
          <p:nvPr userDrawn="1"/>
        </p:nvPicPr>
        <p:blipFill>
          <a:blip r:embed="rId5" cstate="print"/>
          <a:srcRect/>
          <a:stretch>
            <a:fillRect/>
          </a:stretch>
        </p:blipFill>
        <p:spPr bwMode="auto">
          <a:xfrm>
            <a:off x="7740650" y="6313488"/>
            <a:ext cx="1143000" cy="330200"/>
          </a:xfrm>
          <a:prstGeom prst="rect">
            <a:avLst/>
          </a:prstGeom>
          <a:noFill/>
          <a:ln w="12700">
            <a:noFill/>
            <a:miter lim="400000"/>
            <a:headEnd/>
            <a:tailEnd/>
          </a:ln>
        </p:spPr>
      </p:pic>
    </p:spTree>
    <p:extLst>
      <p:ext uri="{BB962C8B-B14F-4D97-AF65-F5344CB8AC3E}">
        <p14:creationId xmlns:p14="http://schemas.microsoft.com/office/powerpoint/2010/main" val="3762141826"/>
      </p:ext>
    </p:extLst>
  </p:cSld>
  <p:clrMap bg1="lt1" tx1="dk1" bg2="lt2" tx2="dk2" accent1="accent1" accent2="accent2" accent3="accent3" accent4="accent4" accent5="accent5" accent6="accent6" hlink="hlink" folHlink="folHlink"/>
  <p:sldLayoutIdLst>
    <p:sldLayoutId id="2147483977" r:id="rId1"/>
    <p:sldLayoutId id="2147483978" r:id="rId2"/>
  </p:sldLayoutIdLst>
  <p:hf hdr="0" ftr="0" dt="0"/>
  <p:txStyles>
    <p:titleStyle>
      <a:lvl1pPr algn="l" defTabSz="409575" rtl="0" eaLnBrk="0" fontAlgn="base" hangingPunct="0">
        <a:spcBef>
          <a:spcPct val="0"/>
        </a:spcBef>
        <a:spcAft>
          <a:spcPct val="0"/>
        </a:spcAft>
        <a:defRPr sz="3000" b="1">
          <a:solidFill>
            <a:srgbClr val="FFFFFF"/>
          </a:solidFill>
          <a:latin typeface="+mj-lt"/>
          <a:ea typeface="+mj-ea"/>
          <a:cs typeface="+mj-cs"/>
          <a:sym typeface="Arial" pitchFamily="34" charset="0"/>
        </a:defRPr>
      </a:lvl1pPr>
      <a:lvl2pPr algn="l" defTabSz="409575" rtl="0" eaLnBrk="0" fontAlgn="base" hangingPunct="0">
        <a:spcBef>
          <a:spcPct val="0"/>
        </a:spcBef>
        <a:spcAft>
          <a:spcPct val="0"/>
        </a:spcAft>
        <a:defRPr sz="3000" b="1">
          <a:solidFill>
            <a:srgbClr val="FFFFFF"/>
          </a:solidFill>
          <a:latin typeface="Calibri" pitchFamily="34" charset="0"/>
          <a:ea typeface="微軟正黑體" pitchFamily="34" charset="-120"/>
          <a:cs typeface="Arial" pitchFamily="34" charset="0"/>
          <a:sym typeface="Arial" pitchFamily="34" charset="0"/>
        </a:defRPr>
      </a:lvl2pPr>
      <a:lvl3pPr algn="l" defTabSz="409575" rtl="0" eaLnBrk="0" fontAlgn="base" hangingPunct="0">
        <a:spcBef>
          <a:spcPct val="0"/>
        </a:spcBef>
        <a:spcAft>
          <a:spcPct val="0"/>
        </a:spcAft>
        <a:defRPr sz="3000" b="1">
          <a:solidFill>
            <a:srgbClr val="FFFFFF"/>
          </a:solidFill>
          <a:latin typeface="Calibri" pitchFamily="34" charset="0"/>
          <a:ea typeface="微軟正黑體" pitchFamily="34" charset="-120"/>
          <a:cs typeface="Arial" pitchFamily="34" charset="0"/>
          <a:sym typeface="Arial" pitchFamily="34" charset="0"/>
        </a:defRPr>
      </a:lvl3pPr>
      <a:lvl4pPr algn="l" defTabSz="409575" rtl="0" eaLnBrk="0" fontAlgn="base" hangingPunct="0">
        <a:spcBef>
          <a:spcPct val="0"/>
        </a:spcBef>
        <a:spcAft>
          <a:spcPct val="0"/>
        </a:spcAft>
        <a:defRPr sz="3000" b="1">
          <a:solidFill>
            <a:srgbClr val="FFFFFF"/>
          </a:solidFill>
          <a:latin typeface="Calibri" pitchFamily="34" charset="0"/>
          <a:ea typeface="微軟正黑體" pitchFamily="34" charset="-120"/>
          <a:cs typeface="Arial" pitchFamily="34" charset="0"/>
          <a:sym typeface="Arial" pitchFamily="34" charset="0"/>
        </a:defRPr>
      </a:lvl4pPr>
      <a:lvl5pPr algn="l" defTabSz="409575" rtl="0" eaLnBrk="0" fontAlgn="base" hangingPunct="0">
        <a:spcBef>
          <a:spcPct val="0"/>
        </a:spcBef>
        <a:spcAft>
          <a:spcPct val="0"/>
        </a:spcAft>
        <a:defRPr sz="3000" b="1">
          <a:solidFill>
            <a:srgbClr val="FFFFFF"/>
          </a:solidFill>
          <a:latin typeface="Calibri" pitchFamily="34" charset="0"/>
          <a:ea typeface="微軟正黑體" pitchFamily="34" charset="-120"/>
          <a:cs typeface="Arial" pitchFamily="34" charset="0"/>
          <a:sym typeface="Arial" pitchFamily="34" charset="0"/>
        </a:defRPr>
      </a:lvl5pPr>
      <a:lvl6pPr marL="457200" algn="l" defTabSz="409575" rtl="0" fontAlgn="base" hangingPunct="0">
        <a:spcBef>
          <a:spcPct val="0"/>
        </a:spcBef>
        <a:spcAft>
          <a:spcPct val="0"/>
        </a:spcAft>
        <a:defRPr sz="3800" b="1">
          <a:solidFill>
            <a:srgbClr val="FFFFFF"/>
          </a:solidFill>
          <a:latin typeface="Arial" pitchFamily="34" charset="0"/>
          <a:cs typeface="Arial" pitchFamily="34" charset="0"/>
          <a:sym typeface="Arial" pitchFamily="34" charset="0"/>
        </a:defRPr>
      </a:lvl6pPr>
      <a:lvl7pPr marL="914400" algn="l" defTabSz="409575" rtl="0" fontAlgn="base" hangingPunct="0">
        <a:spcBef>
          <a:spcPct val="0"/>
        </a:spcBef>
        <a:spcAft>
          <a:spcPct val="0"/>
        </a:spcAft>
        <a:defRPr sz="3800" b="1">
          <a:solidFill>
            <a:srgbClr val="FFFFFF"/>
          </a:solidFill>
          <a:latin typeface="Arial" pitchFamily="34" charset="0"/>
          <a:cs typeface="Arial" pitchFamily="34" charset="0"/>
          <a:sym typeface="Arial" pitchFamily="34" charset="0"/>
        </a:defRPr>
      </a:lvl7pPr>
      <a:lvl8pPr marL="1371600" algn="l" defTabSz="409575" rtl="0" fontAlgn="base" hangingPunct="0">
        <a:spcBef>
          <a:spcPct val="0"/>
        </a:spcBef>
        <a:spcAft>
          <a:spcPct val="0"/>
        </a:spcAft>
        <a:defRPr sz="3800" b="1">
          <a:solidFill>
            <a:srgbClr val="FFFFFF"/>
          </a:solidFill>
          <a:latin typeface="Arial" pitchFamily="34" charset="0"/>
          <a:cs typeface="Arial" pitchFamily="34" charset="0"/>
          <a:sym typeface="Arial" pitchFamily="34" charset="0"/>
        </a:defRPr>
      </a:lvl8pPr>
      <a:lvl9pPr marL="1828800" algn="l" defTabSz="409575" rtl="0" fontAlgn="base" hangingPunct="0">
        <a:spcBef>
          <a:spcPct val="0"/>
        </a:spcBef>
        <a:spcAft>
          <a:spcPct val="0"/>
        </a:spcAft>
        <a:defRPr sz="3800" b="1">
          <a:solidFill>
            <a:srgbClr val="FFFFFF"/>
          </a:solidFill>
          <a:latin typeface="Arial" pitchFamily="34" charset="0"/>
          <a:cs typeface="Arial" pitchFamily="34" charset="0"/>
          <a:sym typeface="Arial" pitchFamily="34" charset="0"/>
        </a:defRPr>
      </a:lvl9pPr>
    </p:titleStyle>
    <p:bodyStyle>
      <a:lvl1pPr marL="342900" indent="-342900" algn="l" defTabSz="409575" rtl="0" eaLnBrk="0" fontAlgn="base" hangingPunct="0">
        <a:lnSpc>
          <a:spcPct val="120000"/>
        </a:lnSpc>
        <a:spcBef>
          <a:spcPct val="0"/>
        </a:spcBef>
        <a:spcAft>
          <a:spcPct val="0"/>
        </a:spcAft>
        <a:buChar char="•"/>
        <a:defRPr sz="2200">
          <a:solidFill>
            <a:schemeClr val="tx1"/>
          </a:solidFill>
          <a:latin typeface="+mn-lt"/>
          <a:ea typeface="+mn-ea"/>
          <a:cs typeface="+mn-cs"/>
          <a:sym typeface="Arial" pitchFamily="34" charset="0"/>
        </a:defRPr>
      </a:lvl1pPr>
      <a:lvl2pPr marL="742950" indent="-514350" algn="l" defTabSz="409575" rtl="0" eaLnBrk="0" fontAlgn="base" hangingPunct="0">
        <a:lnSpc>
          <a:spcPct val="120000"/>
        </a:lnSpc>
        <a:spcBef>
          <a:spcPct val="0"/>
        </a:spcBef>
        <a:spcAft>
          <a:spcPct val="0"/>
        </a:spcAft>
        <a:buChar char="–"/>
        <a:defRPr sz="2200">
          <a:solidFill>
            <a:schemeClr val="tx1"/>
          </a:solidFill>
          <a:latin typeface="+mn-lt"/>
          <a:ea typeface="微軟正黑體" pitchFamily="34" charset="-120"/>
          <a:cs typeface="+mn-cs"/>
          <a:sym typeface="Arial" pitchFamily="34" charset="0"/>
        </a:defRPr>
      </a:lvl2pPr>
      <a:lvl3pPr marL="1143000" indent="-685800" algn="l" defTabSz="409575" rtl="0" eaLnBrk="0" fontAlgn="base" hangingPunct="0">
        <a:lnSpc>
          <a:spcPct val="120000"/>
        </a:lnSpc>
        <a:spcBef>
          <a:spcPct val="0"/>
        </a:spcBef>
        <a:spcAft>
          <a:spcPct val="0"/>
        </a:spcAft>
        <a:buChar char="•"/>
        <a:defRPr sz="2200">
          <a:solidFill>
            <a:schemeClr val="tx1"/>
          </a:solidFill>
          <a:latin typeface="+mn-lt"/>
          <a:ea typeface="微軟正黑體" pitchFamily="34" charset="-120"/>
          <a:cs typeface="+mn-cs"/>
          <a:sym typeface="Arial" pitchFamily="34" charset="0"/>
        </a:defRPr>
      </a:lvl3pPr>
      <a:lvl4pPr marL="1600200" indent="-914400" algn="l" defTabSz="409575" rtl="0" eaLnBrk="0" fontAlgn="base" hangingPunct="0">
        <a:lnSpc>
          <a:spcPct val="120000"/>
        </a:lnSpc>
        <a:spcBef>
          <a:spcPct val="0"/>
        </a:spcBef>
        <a:spcAft>
          <a:spcPct val="0"/>
        </a:spcAft>
        <a:buChar char="–"/>
        <a:defRPr sz="2200">
          <a:solidFill>
            <a:schemeClr val="tx1"/>
          </a:solidFill>
          <a:latin typeface="+mn-lt"/>
          <a:ea typeface="微軟正黑體" pitchFamily="34" charset="-120"/>
          <a:cs typeface="+mn-cs"/>
          <a:sym typeface="Arial" pitchFamily="34" charset="0"/>
        </a:defRPr>
      </a:lvl4pPr>
      <a:lvl5pPr marL="2057400" indent="-1143000" algn="l" defTabSz="409575" rtl="0" eaLnBrk="0" fontAlgn="base" hangingPunct="0">
        <a:lnSpc>
          <a:spcPct val="120000"/>
        </a:lnSpc>
        <a:spcBef>
          <a:spcPct val="0"/>
        </a:spcBef>
        <a:spcAft>
          <a:spcPct val="0"/>
        </a:spcAft>
        <a:buChar char="»"/>
        <a:defRPr sz="2200">
          <a:solidFill>
            <a:schemeClr val="tx1"/>
          </a:solidFill>
          <a:latin typeface="+mn-lt"/>
          <a:ea typeface="微軟正黑體" pitchFamily="34" charset="-120"/>
          <a:cs typeface="+mn-cs"/>
          <a:sym typeface="Arial" pitchFamily="34" charset="0"/>
        </a:defRPr>
      </a:lvl5pPr>
      <a:lvl6pPr marL="457200" indent="914400" algn="l" defTabSz="409575" rtl="0" fontAlgn="base" hangingPunct="0">
        <a:lnSpc>
          <a:spcPct val="120000"/>
        </a:lnSpc>
        <a:spcBef>
          <a:spcPct val="0"/>
        </a:spcBef>
        <a:spcAft>
          <a:spcPct val="0"/>
        </a:spcAft>
        <a:defRPr sz="5000">
          <a:solidFill>
            <a:srgbClr val="FFFFFF"/>
          </a:solidFill>
          <a:latin typeface="+mn-lt"/>
          <a:cs typeface="+mn-cs"/>
          <a:sym typeface="Arial" pitchFamily="34" charset="0"/>
        </a:defRPr>
      </a:lvl6pPr>
      <a:lvl7pPr marL="914400" indent="914400" algn="l" defTabSz="409575" rtl="0" fontAlgn="base" hangingPunct="0">
        <a:lnSpc>
          <a:spcPct val="120000"/>
        </a:lnSpc>
        <a:spcBef>
          <a:spcPct val="0"/>
        </a:spcBef>
        <a:spcAft>
          <a:spcPct val="0"/>
        </a:spcAft>
        <a:defRPr sz="5000">
          <a:solidFill>
            <a:srgbClr val="FFFFFF"/>
          </a:solidFill>
          <a:latin typeface="+mn-lt"/>
          <a:cs typeface="+mn-cs"/>
          <a:sym typeface="Arial" pitchFamily="34" charset="0"/>
        </a:defRPr>
      </a:lvl7pPr>
      <a:lvl8pPr marL="1371600" indent="914400" algn="l" defTabSz="409575" rtl="0" fontAlgn="base" hangingPunct="0">
        <a:lnSpc>
          <a:spcPct val="120000"/>
        </a:lnSpc>
        <a:spcBef>
          <a:spcPct val="0"/>
        </a:spcBef>
        <a:spcAft>
          <a:spcPct val="0"/>
        </a:spcAft>
        <a:defRPr sz="5000">
          <a:solidFill>
            <a:srgbClr val="FFFFFF"/>
          </a:solidFill>
          <a:latin typeface="+mn-lt"/>
          <a:cs typeface="+mn-cs"/>
          <a:sym typeface="Arial" pitchFamily="34" charset="0"/>
        </a:defRPr>
      </a:lvl8pPr>
      <a:lvl9pPr marL="1828800" indent="914400" algn="l" defTabSz="409575" rtl="0" fontAlgn="base" hangingPunct="0">
        <a:lnSpc>
          <a:spcPct val="120000"/>
        </a:lnSpc>
        <a:spcBef>
          <a:spcPct val="0"/>
        </a:spcBef>
        <a:spcAft>
          <a:spcPct val="0"/>
        </a:spcAft>
        <a:defRPr sz="5000">
          <a:solidFill>
            <a:srgbClr val="FFFFFF"/>
          </a:solidFill>
          <a:latin typeface="+mn-lt"/>
          <a:cs typeface="+mn-cs"/>
          <a:sym typeface="Arial" pitchFamily="34" charset="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pic>
        <p:nvPicPr>
          <p:cNvPr id="6" name="Picture 6" descr="C:\Users\MISNB\Desktop\2017-09-05[8].png"/>
          <p:cNvPicPr>
            <a:picLocks noChangeArrowheads="1"/>
          </p:cNvPicPr>
          <p:nvPr userDrawn="1"/>
        </p:nvPicPr>
        <p:blipFill>
          <a:blip r:embed="rId4"/>
          <a:srcRect/>
          <a:stretch>
            <a:fillRect/>
          </a:stretch>
        </p:blipFill>
        <p:spPr bwMode="auto">
          <a:xfrm>
            <a:off x="0" y="0"/>
            <a:ext cx="9216000" cy="6912000"/>
          </a:xfrm>
          <a:prstGeom prst="rect">
            <a:avLst/>
          </a:prstGeom>
          <a:noFill/>
          <a:ln w="9525">
            <a:noFill/>
            <a:miter lim="800000"/>
            <a:headEnd/>
            <a:tailEnd/>
          </a:ln>
        </p:spPr>
      </p:pic>
      <p:sp>
        <p:nvSpPr>
          <p:cNvPr id="4099" name="Rectangle 2"/>
          <p:cNvSpPr>
            <a:spLocks noGrp="1"/>
          </p:cNvSpPr>
          <p:nvPr>
            <p:ph type="title"/>
          </p:nvPr>
        </p:nvSpPr>
        <p:spPr bwMode="auto">
          <a:xfrm>
            <a:off x="396875" y="1778000"/>
            <a:ext cx="8304213" cy="3302000"/>
          </a:xfrm>
          <a:prstGeom prst="rect">
            <a:avLst/>
          </a:prstGeom>
          <a:noFill/>
          <a:ln w="12700">
            <a:noFill/>
            <a:miter lim="400000"/>
            <a:headEnd/>
            <a:tailEnd/>
          </a:ln>
        </p:spPr>
        <p:txBody>
          <a:bodyPr vert="horz" wrap="square" lIns="35718" tIns="35718" rIns="35718" bIns="35718" numCol="1" anchor="ctr" anchorCtr="0" compatLnSpc="1">
            <a:prstTxWarp prst="textNoShape">
              <a:avLst/>
            </a:prstTxWarp>
          </a:bodyPr>
          <a:lstStyle/>
          <a:p>
            <a:pPr lvl="0"/>
            <a:r>
              <a:rPr lang="zh-TW" altLang="zh-TW" smtClean="0">
                <a:sym typeface="Arial" pitchFamily="34" charset="0"/>
              </a:rPr>
              <a:t>Click to edit Master title style</a:t>
            </a:r>
          </a:p>
        </p:txBody>
      </p:sp>
      <p:sp>
        <p:nvSpPr>
          <p:cNvPr id="2" name="Rectangle 3"/>
          <p:cNvSpPr>
            <a:spLocks noGrp="1"/>
          </p:cNvSpPr>
          <p:nvPr>
            <p:ph type="sldNum" sz="quarter" idx="2"/>
          </p:nvPr>
        </p:nvSpPr>
        <p:spPr bwMode="auto">
          <a:xfrm>
            <a:off x="6378575" y="9296400"/>
            <a:ext cx="239713" cy="231775"/>
          </a:xfrm>
          <a:prstGeom prst="rect">
            <a:avLst/>
          </a:prstGeom>
          <a:noFill/>
          <a:ln w="12700" cap="flat" cmpd="sng">
            <a:noFill/>
            <a:prstDash val="solid"/>
            <a:miter lim="400000"/>
            <a:headEnd type="none" w="med" len="med"/>
            <a:tailEnd type="none" w="med" len="med"/>
          </a:ln>
          <a:effectLst/>
        </p:spPr>
        <p:txBody>
          <a:bodyPr vert="horz" wrap="none" lIns="35718" tIns="35718" rIns="35718" bIns="35718" numCol="1" anchor="t" anchorCtr="0" compatLnSpc="1">
            <a:prstTxWarp prst="textNoShape">
              <a:avLst/>
            </a:prstTxWarp>
          </a:bodyPr>
          <a:lstStyle>
            <a:lvl1pPr algn="ctr" eaLnBrk="1">
              <a:defRPr sz="1100" i="0">
                <a:latin typeface="Helvetica Neue Light" charset="0"/>
                <a:ea typeface="新細明體" pitchFamily="18" charset="-120"/>
                <a:sym typeface="Helvetica Neue Light" charset="0"/>
              </a:defRPr>
            </a:lvl1pPr>
          </a:lstStyle>
          <a:p>
            <a:pPr fontAlgn="base" hangingPunct="0">
              <a:spcBef>
                <a:spcPct val="0"/>
              </a:spcBef>
              <a:spcAft>
                <a:spcPct val="0"/>
              </a:spcAft>
            </a:pPr>
            <a:fld id="{B64D01AB-81C6-430F-A21F-FBF0044070F3}" type="slidenum">
              <a:rPr lang="zh-TW" altLang="zh-TW">
                <a:solidFill>
                  <a:srgbClr val="000000"/>
                </a:solidFill>
              </a:rPr>
              <a:pPr fontAlgn="base" hangingPunct="0">
                <a:spcBef>
                  <a:spcPct val="0"/>
                </a:spcBef>
                <a:spcAft>
                  <a:spcPct val="0"/>
                </a:spcAft>
              </a:pPr>
              <a:t>‹#›</a:t>
            </a:fld>
            <a:endParaRPr lang="zh-TW" altLang="zh-TW">
              <a:solidFill>
                <a:srgbClr val="000000"/>
              </a:solidFill>
            </a:endParaRPr>
          </a:p>
        </p:txBody>
      </p:sp>
      <p:pic>
        <p:nvPicPr>
          <p:cNvPr id="4101" name="Picture 6" descr="C:\Users\MISNB\Desktop\2017-09-05[7].png"/>
          <p:cNvPicPr>
            <a:picLocks noChangeAspect="1" noChangeArrowheads="1"/>
          </p:cNvPicPr>
          <p:nvPr userDrawn="1"/>
        </p:nvPicPr>
        <p:blipFill>
          <a:blip r:embed="rId5"/>
          <a:srcRect/>
          <a:stretch>
            <a:fillRect/>
          </a:stretch>
        </p:blipFill>
        <p:spPr bwMode="auto">
          <a:xfrm>
            <a:off x="7740650" y="6308725"/>
            <a:ext cx="1143000" cy="336550"/>
          </a:xfrm>
          <a:prstGeom prst="rect">
            <a:avLst/>
          </a:prstGeom>
          <a:noFill/>
          <a:ln w="9525">
            <a:noFill/>
            <a:miter lim="800000"/>
            <a:headEnd/>
            <a:tailEnd/>
          </a:ln>
        </p:spPr>
      </p:pic>
    </p:spTree>
    <p:extLst>
      <p:ext uri="{BB962C8B-B14F-4D97-AF65-F5344CB8AC3E}">
        <p14:creationId xmlns:p14="http://schemas.microsoft.com/office/powerpoint/2010/main" val="2022797601"/>
      </p:ext>
    </p:extLst>
  </p:cSld>
  <p:clrMap bg1="lt1" tx1="dk1" bg2="lt2" tx2="dk2" accent1="accent1" accent2="accent2" accent3="accent3" accent4="accent4" accent5="accent5" accent6="accent6" hlink="hlink" folHlink="folHlink"/>
  <p:sldLayoutIdLst>
    <p:sldLayoutId id="2147483983" r:id="rId1"/>
    <p:sldLayoutId id="2147483984" r:id="rId2"/>
  </p:sldLayoutIdLst>
  <p:timing>
    <p:tnLst>
      <p:par>
        <p:cTn id="1" dur="indefinite" restart="never" nodeType="tmRoot"/>
      </p:par>
    </p:tnLst>
  </p:timing>
  <p:txStyles>
    <p:titleStyle>
      <a:lvl1pPr algn="ctr" defTabSz="409575" rtl="0" eaLnBrk="0" fontAlgn="base" hangingPunct="0">
        <a:spcBef>
          <a:spcPct val="0"/>
        </a:spcBef>
        <a:spcAft>
          <a:spcPct val="0"/>
        </a:spcAft>
        <a:defRPr sz="3000" b="1">
          <a:solidFill>
            <a:srgbClr val="FFFFFF"/>
          </a:solidFill>
          <a:latin typeface="+mj-lt"/>
          <a:ea typeface="+mj-ea"/>
          <a:cs typeface="+mj-cs"/>
          <a:sym typeface="Arial" pitchFamily="34" charset="0"/>
        </a:defRPr>
      </a:lvl1pPr>
      <a:lvl2pPr algn="ctr" defTabSz="409575" rtl="0" eaLnBrk="0" fontAlgn="base" hangingPunct="0">
        <a:spcBef>
          <a:spcPct val="0"/>
        </a:spcBef>
        <a:spcAft>
          <a:spcPct val="0"/>
        </a:spcAft>
        <a:defRPr sz="3000" b="1">
          <a:solidFill>
            <a:srgbClr val="FFFFFF"/>
          </a:solidFill>
          <a:latin typeface="Calibri" pitchFamily="34" charset="0"/>
          <a:ea typeface="微軟正黑體" pitchFamily="34" charset="-120"/>
          <a:cs typeface="Arial" pitchFamily="34" charset="0"/>
          <a:sym typeface="Arial" pitchFamily="34" charset="0"/>
        </a:defRPr>
      </a:lvl2pPr>
      <a:lvl3pPr algn="ctr" defTabSz="409575" rtl="0" eaLnBrk="0" fontAlgn="base" hangingPunct="0">
        <a:spcBef>
          <a:spcPct val="0"/>
        </a:spcBef>
        <a:spcAft>
          <a:spcPct val="0"/>
        </a:spcAft>
        <a:defRPr sz="3000" b="1">
          <a:solidFill>
            <a:srgbClr val="FFFFFF"/>
          </a:solidFill>
          <a:latin typeface="Calibri" pitchFamily="34" charset="0"/>
          <a:ea typeface="微軟正黑體" pitchFamily="34" charset="-120"/>
          <a:cs typeface="Arial" pitchFamily="34" charset="0"/>
          <a:sym typeface="Arial" pitchFamily="34" charset="0"/>
        </a:defRPr>
      </a:lvl3pPr>
      <a:lvl4pPr algn="ctr" defTabSz="409575" rtl="0" eaLnBrk="0" fontAlgn="base" hangingPunct="0">
        <a:spcBef>
          <a:spcPct val="0"/>
        </a:spcBef>
        <a:spcAft>
          <a:spcPct val="0"/>
        </a:spcAft>
        <a:defRPr sz="3000" b="1">
          <a:solidFill>
            <a:srgbClr val="FFFFFF"/>
          </a:solidFill>
          <a:latin typeface="Calibri" pitchFamily="34" charset="0"/>
          <a:ea typeface="微軟正黑體" pitchFamily="34" charset="-120"/>
          <a:cs typeface="Arial" pitchFamily="34" charset="0"/>
          <a:sym typeface="Arial" pitchFamily="34" charset="0"/>
        </a:defRPr>
      </a:lvl4pPr>
      <a:lvl5pPr algn="ctr" defTabSz="409575" rtl="0" eaLnBrk="0" fontAlgn="base" hangingPunct="0">
        <a:spcBef>
          <a:spcPct val="0"/>
        </a:spcBef>
        <a:spcAft>
          <a:spcPct val="0"/>
        </a:spcAft>
        <a:defRPr sz="3000" b="1">
          <a:solidFill>
            <a:srgbClr val="FFFFFF"/>
          </a:solidFill>
          <a:latin typeface="Calibri" pitchFamily="34" charset="0"/>
          <a:ea typeface="微軟正黑體" pitchFamily="34" charset="-120"/>
          <a:cs typeface="Arial" pitchFamily="34" charset="0"/>
          <a:sym typeface="Arial" pitchFamily="34" charset="0"/>
        </a:defRPr>
      </a:lvl5pPr>
      <a:lvl6pPr marL="457200" algn="l" defTabSz="409575" rtl="0" fontAlgn="base" hangingPunct="0">
        <a:spcBef>
          <a:spcPct val="0"/>
        </a:spcBef>
        <a:spcAft>
          <a:spcPct val="0"/>
        </a:spcAft>
        <a:defRPr sz="3800" b="1">
          <a:solidFill>
            <a:srgbClr val="FFFFFF"/>
          </a:solidFill>
          <a:latin typeface="Arial" pitchFamily="34" charset="0"/>
          <a:cs typeface="Arial" pitchFamily="34" charset="0"/>
          <a:sym typeface="Arial" pitchFamily="34" charset="0"/>
        </a:defRPr>
      </a:lvl6pPr>
      <a:lvl7pPr marL="914400" algn="l" defTabSz="409575" rtl="0" fontAlgn="base" hangingPunct="0">
        <a:spcBef>
          <a:spcPct val="0"/>
        </a:spcBef>
        <a:spcAft>
          <a:spcPct val="0"/>
        </a:spcAft>
        <a:defRPr sz="3800" b="1">
          <a:solidFill>
            <a:srgbClr val="FFFFFF"/>
          </a:solidFill>
          <a:latin typeface="Arial" pitchFamily="34" charset="0"/>
          <a:cs typeface="Arial" pitchFamily="34" charset="0"/>
          <a:sym typeface="Arial" pitchFamily="34" charset="0"/>
        </a:defRPr>
      </a:lvl7pPr>
      <a:lvl8pPr marL="1371600" algn="l" defTabSz="409575" rtl="0" fontAlgn="base" hangingPunct="0">
        <a:spcBef>
          <a:spcPct val="0"/>
        </a:spcBef>
        <a:spcAft>
          <a:spcPct val="0"/>
        </a:spcAft>
        <a:defRPr sz="3800" b="1">
          <a:solidFill>
            <a:srgbClr val="FFFFFF"/>
          </a:solidFill>
          <a:latin typeface="Arial" pitchFamily="34" charset="0"/>
          <a:cs typeface="Arial" pitchFamily="34" charset="0"/>
          <a:sym typeface="Arial" pitchFamily="34" charset="0"/>
        </a:defRPr>
      </a:lvl8pPr>
      <a:lvl9pPr marL="1828800" algn="l" defTabSz="409575" rtl="0" fontAlgn="base" hangingPunct="0">
        <a:spcBef>
          <a:spcPct val="0"/>
        </a:spcBef>
        <a:spcAft>
          <a:spcPct val="0"/>
        </a:spcAft>
        <a:defRPr sz="3800" b="1">
          <a:solidFill>
            <a:srgbClr val="FFFFFF"/>
          </a:solidFill>
          <a:latin typeface="Arial" pitchFamily="34" charset="0"/>
          <a:cs typeface="Arial" pitchFamily="34" charset="0"/>
          <a:sym typeface="Arial" pitchFamily="34" charset="0"/>
        </a:defRPr>
      </a:lvl9pPr>
    </p:titleStyle>
    <p:bodyStyle>
      <a:lvl1pPr marL="342900" indent="-342900" algn="l" defTabSz="409575" rtl="0" eaLnBrk="0" fontAlgn="base" hangingPunct="0">
        <a:lnSpc>
          <a:spcPct val="120000"/>
        </a:lnSpc>
        <a:spcBef>
          <a:spcPct val="0"/>
        </a:spcBef>
        <a:spcAft>
          <a:spcPct val="0"/>
        </a:spcAft>
        <a:buChar char="•"/>
        <a:defRPr sz="5000">
          <a:solidFill>
            <a:srgbClr val="FFFFFF"/>
          </a:solidFill>
          <a:latin typeface="+mn-lt"/>
          <a:ea typeface="+mn-ea"/>
          <a:cs typeface="+mn-cs"/>
          <a:sym typeface="Arial" pitchFamily="34" charset="0"/>
        </a:defRPr>
      </a:lvl1pPr>
      <a:lvl2pPr marL="742950" indent="-514350" algn="l" defTabSz="409575" rtl="0" eaLnBrk="0" fontAlgn="base" hangingPunct="0">
        <a:lnSpc>
          <a:spcPct val="120000"/>
        </a:lnSpc>
        <a:spcBef>
          <a:spcPct val="0"/>
        </a:spcBef>
        <a:spcAft>
          <a:spcPct val="0"/>
        </a:spcAft>
        <a:buChar char="–"/>
        <a:defRPr sz="5000">
          <a:solidFill>
            <a:srgbClr val="FFFFFF"/>
          </a:solidFill>
          <a:latin typeface="+mn-lt"/>
          <a:ea typeface="新細明體" pitchFamily="18" charset="-120"/>
          <a:cs typeface="+mn-cs"/>
          <a:sym typeface="Arial" pitchFamily="34" charset="0"/>
        </a:defRPr>
      </a:lvl2pPr>
      <a:lvl3pPr marL="1143000" indent="-685800" algn="l" defTabSz="409575" rtl="0" eaLnBrk="0" fontAlgn="base" hangingPunct="0">
        <a:lnSpc>
          <a:spcPct val="120000"/>
        </a:lnSpc>
        <a:spcBef>
          <a:spcPct val="0"/>
        </a:spcBef>
        <a:spcAft>
          <a:spcPct val="0"/>
        </a:spcAft>
        <a:buChar char="•"/>
        <a:defRPr sz="5000">
          <a:solidFill>
            <a:srgbClr val="FFFFFF"/>
          </a:solidFill>
          <a:latin typeface="+mn-lt"/>
          <a:ea typeface="新細明體" pitchFamily="18" charset="-120"/>
          <a:cs typeface="+mn-cs"/>
          <a:sym typeface="Arial" pitchFamily="34" charset="0"/>
        </a:defRPr>
      </a:lvl3pPr>
      <a:lvl4pPr marL="1600200" indent="-914400" algn="l" defTabSz="409575" rtl="0" eaLnBrk="0" fontAlgn="base" hangingPunct="0">
        <a:lnSpc>
          <a:spcPct val="120000"/>
        </a:lnSpc>
        <a:spcBef>
          <a:spcPct val="0"/>
        </a:spcBef>
        <a:spcAft>
          <a:spcPct val="0"/>
        </a:spcAft>
        <a:buChar char="–"/>
        <a:defRPr sz="5000">
          <a:solidFill>
            <a:srgbClr val="FFFFFF"/>
          </a:solidFill>
          <a:latin typeface="+mn-lt"/>
          <a:ea typeface="新細明體" pitchFamily="18" charset="-120"/>
          <a:cs typeface="+mn-cs"/>
          <a:sym typeface="Arial" pitchFamily="34" charset="0"/>
        </a:defRPr>
      </a:lvl4pPr>
      <a:lvl5pPr marL="2057400" indent="-1143000" algn="l" defTabSz="409575" rtl="0" eaLnBrk="0" fontAlgn="base" hangingPunct="0">
        <a:lnSpc>
          <a:spcPct val="120000"/>
        </a:lnSpc>
        <a:spcBef>
          <a:spcPct val="0"/>
        </a:spcBef>
        <a:spcAft>
          <a:spcPct val="0"/>
        </a:spcAft>
        <a:buChar char="»"/>
        <a:defRPr sz="5000">
          <a:solidFill>
            <a:srgbClr val="FFFFFF"/>
          </a:solidFill>
          <a:latin typeface="+mn-lt"/>
          <a:ea typeface="新細明體" pitchFamily="18" charset="-120"/>
          <a:cs typeface="+mn-cs"/>
          <a:sym typeface="Arial" pitchFamily="34" charset="0"/>
        </a:defRPr>
      </a:lvl5pPr>
      <a:lvl6pPr marL="457200" indent="914400" algn="l" defTabSz="409575" rtl="0" fontAlgn="base" hangingPunct="0">
        <a:lnSpc>
          <a:spcPct val="120000"/>
        </a:lnSpc>
        <a:spcBef>
          <a:spcPct val="0"/>
        </a:spcBef>
        <a:spcAft>
          <a:spcPct val="0"/>
        </a:spcAft>
        <a:defRPr sz="5000">
          <a:solidFill>
            <a:srgbClr val="FFFFFF"/>
          </a:solidFill>
          <a:latin typeface="+mn-lt"/>
          <a:cs typeface="+mn-cs"/>
          <a:sym typeface="Arial" pitchFamily="34" charset="0"/>
        </a:defRPr>
      </a:lvl6pPr>
      <a:lvl7pPr marL="914400" indent="914400" algn="l" defTabSz="409575" rtl="0" fontAlgn="base" hangingPunct="0">
        <a:lnSpc>
          <a:spcPct val="120000"/>
        </a:lnSpc>
        <a:spcBef>
          <a:spcPct val="0"/>
        </a:spcBef>
        <a:spcAft>
          <a:spcPct val="0"/>
        </a:spcAft>
        <a:defRPr sz="5000">
          <a:solidFill>
            <a:srgbClr val="FFFFFF"/>
          </a:solidFill>
          <a:latin typeface="+mn-lt"/>
          <a:cs typeface="+mn-cs"/>
          <a:sym typeface="Arial" pitchFamily="34" charset="0"/>
        </a:defRPr>
      </a:lvl7pPr>
      <a:lvl8pPr marL="1371600" indent="914400" algn="l" defTabSz="409575" rtl="0" fontAlgn="base" hangingPunct="0">
        <a:lnSpc>
          <a:spcPct val="120000"/>
        </a:lnSpc>
        <a:spcBef>
          <a:spcPct val="0"/>
        </a:spcBef>
        <a:spcAft>
          <a:spcPct val="0"/>
        </a:spcAft>
        <a:defRPr sz="5000">
          <a:solidFill>
            <a:srgbClr val="FFFFFF"/>
          </a:solidFill>
          <a:latin typeface="+mn-lt"/>
          <a:cs typeface="+mn-cs"/>
          <a:sym typeface="Arial" pitchFamily="34" charset="0"/>
        </a:defRPr>
      </a:lvl8pPr>
      <a:lvl9pPr marL="1828800" indent="914400" algn="l" defTabSz="409575" rtl="0" fontAlgn="base" hangingPunct="0">
        <a:lnSpc>
          <a:spcPct val="120000"/>
        </a:lnSpc>
        <a:spcBef>
          <a:spcPct val="0"/>
        </a:spcBef>
        <a:spcAft>
          <a:spcPct val="0"/>
        </a:spcAft>
        <a:defRPr sz="5000">
          <a:solidFill>
            <a:srgbClr val="FFFFFF"/>
          </a:solidFill>
          <a:latin typeface="+mn-lt"/>
          <a:cs typeface="+mn-cs"/>
          <a:sym typeface="Arial" pitchFamily="34" charset="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1.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ctrTitle" idx="4294967295"/>
          </p:nvPr>
        </p:nvSpPr>
        <p:spPr>
          <a:xfrm>
            <a:off x="377825" y="714375"/>
            <a:ext cx="8266113" cy="1620838"/>
          </a:xfrm>
        </p:spPr>
        <p:txBody>
          <a:bodyPr/>
          <a:lstStyle/>
          <a:p>
            <a:pPr eaLnBrk="1"/>
            <a:r>
              <a:rPr lang="zh-TW" altLang="en-US" sz="4400" dirty="0" smtClean="0"/>
              <a:t>正文科技公司介紹</a:t>
            </a:r>
            <a:endParaRPr lang="zh-TW" altLang="zh-TW" sz="4400" dirty="0" smtClean="0"/>
          </a:p>
        </p:txBody>
      </p:sp>
      <p:sp>
        <p:nvSpPr>
          <p:cNvPr id="8195" name="Text Box 2"/>
          <p:cNvSpPr txBox="1">
            <a:spLocks/>
          </p:cNvSpPr>
          <p:nvPr/>
        </p:nvSpPr>
        <p:spPr bwMode="auto">
          <a:xfrm>
            <a:off x="377825" y="5951538"/>
            <a:ext cx="3108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20" rIns="45720">
            <a:spAutoFit/>
          </a:bodyPr>
          <a:lstStyle>
            <a:lvl1pPr eaLnBrk="0">
              <a:defRPr sz="1200" i="1">
                <a:solidFill>
                  <a:srgbClr val="000000"/>
                </a:solidFill>
                <a:latin typeface="Arial" pitchFamily="34" charset="0"/>
                <a:cs typeface="Arial" pitchFamily="34" charset="0"/>
                <a:sym typeface="Arial" pitchFamily="34" charset="0"/>
              </a:defRPr>
            </a:lvl1pPr>
            <a:lvl2pPr marL="742950" indent="-285750" eaLnBrk="0">
              <a:defRPr sz="1200" i="1">
                <a:solidFill>
                  <a:srgbClr val="000000"/>
                </a:solidFill>
                <a:latin typeface="Arial" pitchFamily="34" charset="0"/>
                <a:cs typeface="Arial" pitchFamily="34" charset="0"/>
                <a:sym typeface="Arial" pitchFamily="34" charset="0"/>
              </a:defRPr>
            </a:lvl2pPr>
            <a:lvl3pPr marL="1143000" indent="-228600" eaLnBrk="0">
              <a:defRPr sz="1200" i="1">
                <a:solidFill>
                  <a:srgbClr val="000000"/>
                </a:solidFill>
                <a:latin typeface="Arial" pitchFamily="34" charset="0"/>
                <a:cs typeface="Arial" pitchFamily="34" charset="0"/>
                <a:sym typeface="Arial" pitchFamily="34" charset="0"/>
              </a:defRPr>
            </a:lvl3pPr>
            <a:lvl4pPr marL="1600200" indent="-228600" eaLnBrk="0">
              <a:defRPr sz="1200" i="1">
                <a:solidFill>
                  <a:srgbClr val="000000"/>
                </a:solidFill>
                <a:latin typeface="Arial" pitchFamily="34" charset="0"/>
                <a:cs typeface="Arial" pitchFamily="34" charset="0"/>
                <a:sym typeface="Arial" pitchFamily="34" charset="0"/>
              </a:defRPr>
            </a:lvl4pPr>
            <a:lvl5pPr marL="2057400" indent="-228600" eaLnBrk="0">
              <a:defRPr sz="1200" i="1">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200" i="1">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200" i="1">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200" i="1">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200" i="1">
                <a:solidFill>
                  <a:srgbClr val="000000"/>
                </a:solidFill>
                <a:latin typeface="Arial" pitchFamily="34" charset="0"/>
                <a:cs typeface="Arial" pitchFamily="34" charset="0"/>
                <a:sym typeface="Arial" pitchFamily="34" charset="0"/>
              </a:defRPr>
            </a:lvl9pPr>
          </a:lstStyle>
          <a:p>
            <a:pPr eaLnBrk="1" fontAlgn="base" hangingPunct="0">
              <a:spcBef>
                <a:spcPct val="0"/>
              </a:spcBef>
              <a:spcAft>
                <a:spcPct val="0"/>
              </a:spcAft>
              <a:defRPr/>
            </a:pPr>
            <a:r>
              <a:rPr lang="zh-TW" altLang="zh-TW" sz="1800" i="0" dirty="0" smtClean="0">
                <a:solidFill>
                  <a:srgbClr val="055198"/>
                </a:solidFill>
                <a:latin typeface="微軟正黑體"/>
              </a:rPr>
              <a:t>Gemtek Confidential</a:t>
            </a:r>
          </a:p>
          <a:p>
            <a:pPr eaLnBrk="1" fontAlgn="base" hangingPunct="0">
              <a:spcBef>
                <a:spcPct val="0"/>
              </a:spcBef>
              <a:spcAft>
                <a:spcPct val="0"/>
              </a:spcAft>
              <a:defRPr/>
            </a:pPr>
            <a:r>
              <a:rPr lang="zh-TW" altLang="zh-TW" sz="1800" i="0" dirty="0" smtClean="0">
                <a:solidFill>
                  <a:srgbClr val="055198"/>
                </a:solidFill>
                <a:latin typeface="微軟正黑體"/>
              </a:rPr>
              <a:t>Distribution Prohibited</a:t>
            </a:r>
          </a:p>
        </p:txBody>
      </p:sp>
      <p:sp>
        <p:nvSpPr>
          <p:cNvPr id="8196" name="Text Box 3"/>
          <p:cNvSpPr txBox="1">
            <a:spLocks/>
          </p:cNvSpPr>
          <p:nvPr/>
        </p:nvSpPr>
        <p:spPr bwMode="auto">
          <a:xfrm>
            <a:off x="377825" y="5693006"/>
            <a:ext cx="3375025"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20" rIns="45720" anchor="b">
            <a:spAutoFit/>
          </a:bodyPr>
          <a:lstStyle>
            <a:lvl1pPr eaLnBrk="0">
              <a:defRPr sz="1200" i="1">
                <a:solidFill>
                  <a:srgbClr val="000000"/>
                </a:solidFill>
                <a:latin typeface="Arial" pitchFamily="34" charset="0"/>
                <a:cs typeface="Arial" pitchFamily="34" charset="0"/>
                <a:sym typeface="Arial" pitchFamily="34" charset="0"/>
              </a:defRPr>
            </a:lvl1pPr>
            <a:lvl2pPr marL="742950" indent="-285750" eaLnBrk="0">
              <a:defRPr sz="1200" i="1">
                <a:solidFill>
                  <a:srgbClr val="000000"/>
                </a:solidFill>
                <a:latin typeface="Arial" pitchFamily="34" charset="0"/>
                <a:cs typeface="Arial" pitchFamily="34" charset="0"/>
                <a:sym typeface="Arial" pitchFamily="34" charset="0"/>
              </a:defRPr>
            </a:lvl2pPr>
            <a:lvl3pPr marL="1143000" indent="-228600" eaLnBrk="0">
              <a:defRPr sz="1200" i="1">
                <a:solidFill>
                  <a:srgbClr val="000000"/>
                </a:solidFill>
                <a:latin typeface="Arial" pitchFamily="34" charset="0"/>
                <a:cs typeface="Arial" pitchFamily="34" charset="0"/>
                <a:sym typeface="Arial" pitchFamily="34" charset="0"/>
              </a:defRPr>
            </a:lvl3pPr>
            <a:lvl4pPr marL="1600200" indent="-228600" eaLnBrk="0">
              <a:defRPr sz="1200" i="1">
                <a:solidFill>
                  <a:srgbClr val="000000"/>
                </a:solidFill>
                <a:latin typeface="Arial" pitchFamily="34" charset="0"/>
                <a:cs typeface="Arial" pitchFamily="34" charset="0"/>
                <a:sym typeface="Arial" pitchFamily="34" charset="0"/>
              </a:defRPr>
            </a:lvl4pPr>
            <a:lvl5pPr marL="2057400" indent="-228600" eaLnBrk="0">
              <a:defRPr sz="1200" i="1">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200" i="1">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200" i="1">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200" i="1">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200" i="1">
                <a:solidFill>
                  <a:srgbClr val="000000"/>
                </a:solidFill>
                <a:latin typeface="Arial" pitchFamily="34" charset="0"/>
                <a:cs typeface="Arial" pitchFamily="34" charset="0"/>
                <a:sym typeface="Arial" pitchFamily="34" charset="0"/>
              </a:defRPr>
            </a:lvl9pPr>
          </a:lstStyle>
          <a:p>
            <a:pPr eaLnBrk="1" fontAlgn="base" hangingPunct="0">
              <a:lnSpc>
                <a:spcPct val="60000"/>
              </a:lnSpc>
              <a:spcBef>
                <a:spcPts val="800"/>
              </a:spcBef>
              <a:spcAft>
                <a:spcPct val="0"/>
              </a:spcAft>
              <a:defRPr/>
            </a:pPr>
            <a:r>
              <a:rPr lang="en-US" altLang="zh-TW" sz="1800" i="0" dirty="0" smtClean="0">
                <a:solidFill>
                  <a:srgbClr val="4591C5"/>
                </a:solidFill>
                <a:latin typeface="微軟正黑體"/>
              </a:rPr>
              <a:t>Nov, 2019</a:t>
            </a:r>
            <a:endParaRPr lang="zh-TW" altLang="zh-TW" sz="1800" i="0" dirty="0" smtClean="0">
              <a:solidFill>
                <a:srgbClr val="4591C5"/>
              </a:solidFill>
              <a:latin typeface="微軟正黑體"/>
            </a:endParaRPr>
          </a:p>
        </p:txBody>
      </p:sp>
    </p:spTree>
    <p:extLst>
      <p:ext uri="{BB962C8B-B14F-4D97-AF65-F5344CB8AC3E}">
        <p14:creationId xmlns:p14="http://schemas.microsoft.com/office/powerpoint/2010/main" val="1230424921"/>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p:txBody>
          <a:bodyPr/>
          <a:lstStyle/>
          <a:p>
            <a:pPr eaLnBrk="1"/>
            <a:r>
              <a:rPr lang="en-US" altLang="zh-TW" dirty="0" smtClean="0"/>
              <a:t>2019</a:t>
            </a:r>
            <a:r>
              <a:rPr lang="zh-TW" altLang="en-US" dirty="0" smtClean="0"/>
              <a:t> 每季毛利變化</a:t>
            </a:r>
            <a:endParaRPr lang="zh-TW" altLang="zh-TW" dirty="0" smtClean="0"/>
          </a:p>
        </p:txBody>
      </p:sp>
      <p:graphicFrame>
        <p:nvGraphicFramePr>
          <p:cNvPr id="19" name="圖表 18"/>
          <p:cNvGraphicFramePr/>
          <p:nvPr>
            <p:extLst>
              <p:ext uri="{D42A27DB-BD31-4B8C-83A1-F6EECF244321}">
                <p14:modId xmlns:p14="http://schemas.microsoft.com/office/powerpoint/2010/main" val="111475465"/>
              </p:ext>
            </p:extLst>
          </p:nvPr>
        </p:nvGraphicFramePr>
        <p:xfrm>
          <a:off x="107950" y="1078173"/>
          <a:ext cx="8913219" cy="49568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6829065"/>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標題 3"/>
          <p:cNvSpPr>
            <a:spLocks noGrp="1"/>
          </p:cNvSpPr>
          <p:nvPr>
            <p:ph type="title"/>
          </p:nvPr>
        </p:nvSpPr>
        <p:spPr/>
        <p:txBody>
          <a:bodyPr/>
          <a:lstStyle/>
          <a:p>
            <a:pPr eaLnBrk="1"/>
            <a:r>
              <a:rPr lang="en-US" altLang="zh-TW" dirty="0" smtClean="0"/>
              <a:t>2019 </a:t>
            </a:r>
            <a:r>
              <a:rPr lang="en-US" altLang="zh-TW" dirty="0" smtClean="0"/>
              <a:t>Q3</a:t>
            </a:r>
            <a:r>
              <a:rPr lang="zh-TW" altLang="en-US" dirty="0"/>
              <a:t> </a:t>
            </a:r>
            <a:r>
              <a:rPr lang="zh-TW" altLang="en-US" dirty="0" smtClean="0"/>
              <a:t>產品組合佔比</a:t>
            </a:r>
            <a:endParaRPr lang="zh-TW" altLang="en-US" dirty="0" smtClean="0"/>
          </a:p>
        </p:txBody>
      </p:sp>
      <p:graphicFrame>
        <p:nvGraphicFramePr>
          <p:cNvPr id="19" name="圖表 18"/>
          <p:cNvGraphicFramePr/>
          <p:nvPr>
            <p:extLst>
              <p:ext uri="{D42A27DB-BD31-4B8C-83A1-F6EECF244321}">
                <p14:modId xmlns:p14="http://schemas.microsoft.com/office/powerpoint/2010/main" val="1821024939"/>
              </p:ext>
            </p:extLst>
          </p:nvPr>
        </p:nvGraphicFramePr>
        <p:xfrm>
          <a:off x="847132" y="1411453"/>
          <a:ext cx="7517998" cy="48509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16074979"/>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sz="4000" dirty="0" smtClean="0"/>
              <a:t>展望與新技術</a:t>
            </a:r>
            <a:endParaRPr kumimoji="1" lang="zh-TW" altLang="en-US" sz="4000" dirty="0"/>
          </a:p>
        </p:txBody>
      </p:sp>
    </p:spTree>
    <p:extLst>
      <p:ext uri="{BB962C8B-B14F-4D97-AF65-F5344CB8AC3E}">
        <p14:creationId xmlns:p14="http://schemas.microsoft.com/office/powerpoint/2010/main" val="6401779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kumimoji="1" lang="zh-TW" altLang="en-US" dirty="0" smtClean="0"/>
              <a:t>策</a:t>
            </a:r>
            <a:r>
              <a:rPr kumimoji="1" lang="zh-TW" altLang="en-US" dirty="0"/>
              <a:t>略</a:t>
            </a:r>
            <a:endParaRPr kumimoji="1" lang="zh-TW" altLang="en-US" dirty="0"/>
          </a:p>
        </p:txBody>
      </p:sp>
      <p:graphicFrame>
        <p:nvGraphicFramePr>
          <p:cNvPr id="4" name="資料庫圖表 3"/>
          <p:cNvGraphicFramePr/>
          <p:nvPr>
            <p:extLst/>
          </p:nvPr>
        </p:nvGraphicFramePr>
        <p:xfrm>
          <a:off x="539552" y="1628801"/>
          <a:ext cx="820891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投影片編號版面配置區 1">
            <a:extLst>
              <a:ext uri="{FF2B5EF4-FFF2-40B4-BE49-F238E27FC236}">
                <a16:creationId xmlns="" xmlns:a16="http://schemas.microsoft.com/office/drawing/2014/main" id="{31BB74B5-44FB-8F49-97AA-83C8B4D585F9}"/>
              </a:ext>
            </a:extLst>
          </p:cNvPr>
          <p:cNvSpPr>
            <a:spLocks noGrp="1"/>
          </p:cNvSpPr>
          <p:nvPr>
            <p:ph type="sldNum" sz="quarter" idx="10"/>
          </p:nvPr>
        </p:nvSpPr>
        <p:spPr/>
        <p:txBody>
          <a:bodyPr/>
          <a:lstStyle/>
          <a:p>
            <a:fld id="{E2060929-D5F9-4EC3-B018-D9C8B0A578F0}" type="slidenum">
              <a:rPr lang="zh-TW" altLang="zh-TW" smtClean="0">
                <a:solidFill>
                  <a:srgbClr val="000000"/>
                </a:solidFill>
              </a:rPr>
              <a:pPr/>
              <a:t>13</a:t>
            </a:fld>
            <a:endParaRPr lang="zh-TW" altLang="zh-TW">
              <a:solidFill>
                <a:srgbClr val="000000"/>
              </a:solidFill>
            </a:endParaRPr>
          </a:p>
        </p:txBody>
      </p:sp>
    </p:spTree>
    <p:extLst>
      <p:ext uri="{BB962C8B-B14F-4D97-AF65-F5344CB8AC3E}">
        <p14:creationId xmlns:p14="http://schemas.microsoft.com/office/powerpoint/2010/main" val="296423206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kumimoji="1" lang="en-US" altLang="zh-TW" dirty="0" smtClean="0"/>
              <a:t>5G</a:t>
            </a:r>
            <a:r>
              <a:rPr kumimoji="1" lang="zh-TW" altLang="en-US" dirty="0" smtClean="0"/>
              <a:t> 進程</a:t>
            </a:r>
            <a:endParaRPr kumimoji="1" lang="zh-TW" altLang="en-US" dirty="0"/>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1553"/>
            <a:ext cx="9144000" cy="4028590"/>
          </a:xfrm>
          <a:prstGeom prst="rect">
            <a:avLst/>
          </a:prstGeom>
        </p:spPr>
      </p:pic>
      <p:sp>
        <p:nvSpPr>
          <p:cNvPr id="5" name="文字方塊 4"/>
          <p:cNvSpPr txBox="1"/>
          <p:nvPr/>
        </p:nvSpPr>
        <p:spPr>
          <a:xfrm>
            <a:off x="1341120" y="6010656"/>
            <a:ext cx="3657600" cy="276999"/>
          </a:xfrm>
          <a:prstGeom prst="rect">
            <a:avLst/>
          </a:prstGeom>
          <a:noFill/>
        </p:spPr>
        <p:txBody>
          <a:bodyPr wrap="square" rtlCol="0">
            <a:spAutoFit/>
          </a:bodyPr>
          <a:lstStyle/>
          <a:p>
            <a:r>
              <a:rPr lang="en-US" altLang="zh-TW" sz="1200" i="1" dirty="0" smtClean="0">
                <a:solidFill>
                  <a:srgbClr val="000000"/>
                </a:solidFill>
              </a:rPr>
              <a:t>Source: Qualcomm</a:t>
            </a:r>
            <a:endParaRPr lang="zh-TW" altLang="en-US" sz="1200" i="1" dirty="0">
              <a:solidFill>
                <a:srgbClr val="000000"/>
              </a:solidFill>
            </a:endParaRPr>
          </a:p>
        </p:txBody>
      </p:sp>
      <p:sp>
        <p:nvSpPr>
          <p:cNvPr id="2" name="圓角矩形 1"/>
          <p:cNvSpPr/>
          <p:nvPr/>
        </p:nvSpPr>
        <p:spPr bwMode="auto">
          <a:xfrm>
            <a:off x="0" y="3553097"/>
            <a:ext cx="4084320" cy="609600"/>
          </a:xfrm>
          <a:prstGeom prst="roundRect">
            <a:avLst/>
          </a:prstGeom>
          <a:solidFill>
            <a:schemeClr val="bg1"/>
          </a:solidFill>
          <a:ln w="25400"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spAutoFit/>
          </a:bodyPr>
          <a:lstStyle/>
          <a:p>
            <a:pPr fontAlgn="base" hangingPunct="0">
              <a:spcBef>
                <a:spcPct val="0"/>
              </a:spcBef>
              <a:spcAft>
                <a:spcPct val="0"/>
              </a:spcAft>
            </a:pPr>
            <a:endParaRPr lang="zh-TW" altLang="en-US" sz="1200" i="1" smtClean="0">
              <a:solidFill>
                <a:srgbClr val="000000"/>
              </a:solidFill>
              <a:latin typeface="Arial" pitchFamily="34" charset="0"/>
              <a:cs typeface="Arial" pitchFamily="34" charset="0"/>
              <a:sym typeface="Arial" pitchFamily="34" charset="0"/>
            </a:endParaRPr>
          </a:p>
        </p:txBody>
      </p:sp>
    </p:spTree>
    <p:extLst>
      <p:ext uri="{BB962C8B-B14F-4D97-AF65-F5344CB8AC3E}">
        <p14:creationId xmlns:p14="http://schemas.microsoft.com/office/powerpoint/2010/main" val="9860417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72706" y="1181338"/>
            <a:ext cx="8571043" cy="5040561"/>
          </a:xfrm>
        </p:spPr>
        <p:txBody>
          <a:bodyPr/>
          <a:lstStyle/>
          <a:p>
            <a:r>
              <a:rPr lang="en-US" altLang="zh-TW" sz="2400" b="1" dirty="0" smtClean="0"/>
              <a:t>Small Cell</a:t>
            </a:r>
          </a:p>
          <a:p>
            <a:pPr marL="0" indent="0">
              <a:buNone/>
            </a:pPr>
            <a:endParaRPr lang="en-US" altLang="zh-TW" sz="2400" b="1" dirty="0" smtClean="0"/>
          </a:p>
          <a:p>
            <a:pPr lvl="1"/>
            <a:r>
              <a:rPr lang="en-US" altLang="zh-TW" sz="2000" dirty="0" smtClean="0"/>
              <a:t>Sign agreement /contract with platform venders (Base Band and Remote Radio Head) to develop hardware (on going)</a:t>
            </a:r>
          </a:p>
          <a:p>
            <a:pPr marL="228600" lvl="1" indent="0">
              <a:buNone/>
            </a:pPr>
            <a:endParaRPr lang="en-US" altLang="zh-TW" sz="2000" dirty="0" smtClean="0"/>
          </a:p>
          <a:p>
            <a:pPr lvl="1"/>
            <a:r>
              <a:rPr lang="en-US" altLang="zh-TW" sz="2000" dirty="0" smtClean="0"/>
              <a:t>Working with protocol Stack venders to develop 5G product (on going)</a:t>
            </a:r>
          </a:p>
          <a:p>
            <a:pPr marL="228600" lvl="1" indent="0">
              <a:buNone/>
            </a:pPr>
            <a:endParaRPr lang="en-US" altLang="zh-TW" sz="2000" dirty="0" smtClean="0"/>
          </a:p>
          <a:p>
            <a:pPr lvl="1"/>
            <a:r>
              <a:rPr lang="en-US" altLang="zh-TW" sz="2000" dirty="0" smtClean="0"/>
              <a:t>Working with </a:t>
            </a:r>
            <a:r>
              <a:rPr lang="en-US" altLang="zh-TW" sz="2000" dirty="0" err="1" smtClean="0"/>
              <a:t>mmWave</a:t>
            </a:r>
            <a:r>
              <a:rPr lang="en-US" altLang="zh-TW" sz="2000" dirty="0" smtClean="0"/>
              <a:t> partners for outdoor small cell </a:t>
            </a:r>
          </a:p>
          <a:p>
            <a:pPr marL="228600" lvl="1" indent="0">
              <a:buNone/>
            </a:pPr>
            <a:r>
              <a:rPr lang="en-US" altLang="zh-TW" sz="2000" dirty="0"/>
              <a:t> </a:t>
            </a:r>
            <a:r>
              <a:rPr lang="en-US" altLang="zh-TW" sz="2000" dirty="0" smtClean="0"/>
              <a:t>        (on going)</a:t>
            </a:r>
          </a:p>
          <a:p>
            <a:pPr marL="228600" lvl="1" indent="0">
              <a:buNone/>
            </a:pPr>
            <a:endParaRPr lang="en-US" altLang="zh-TW" sz="2000" dirty="0" smtClean="0"/>
          </a:p>
          <a:p>
            <a:pPr lvl="1"/>
            <a:r>
              <a:rPr lang="en-US" altLang="zh-TW" sz="2000" dirty="0" smtClean="0"/>
              <a:t>Develop customers oriented features for vertical and enterprise business. Product will be ready in 2020</a:t>
            </a:r>
          </a:p>
          <a:p>
            <a:pPr marL="228600" lvl="1" indent="0">
              <a:buNone/>
            </a:pPr>
            <a:endParaRPr lang="en-US" altLang="zh-TW" sz="2000" dirty="0" smtClean="0"/>
          </a:p>
          <a:p>
            <a:pPr marL="228600" lvl="1" indent="0">
              <a:buNone/>
            </a:pPr>
            <a:endParaRPr lang="en-US" altLang="zh-TW" sz="2000" dirty="0" smtClean="0"/>
          </a:p>
          <a:p>
            <a:pPr lvl="1"/>
            <a:endParaRPr lang="en-US" altLang="zh-TW" sz="2000" dirty="0" smtClean="0"/>
          </a:p>
          <a:p>
            <a:pPr lvl="1"/>
            <a:endParaRPr lang="en-US" altLang="zh-TW" sz="2000" b="0" dirty="0"/>
          </a:p>
          <a:p>
            <a:pPr>
              <a:buNone/>
            </a:pPr>
            <a:endParaRPr lang="en-US" altLang="zh-TW" sz="2000" b="0" dirty="0"/>
          </a:p>
        </p:txBody>
      </p:sp>
      <p:sp>
        <p:nvSpPr>
          <p:cNvPr id="4" name="標題 3"/>
          <p:cNvSpPr>
            <a:spLocks noGrp="1"/>
          </p:cNvSpPr>
          <p:nvPr>
            <p:ph type="title"/>
          </p:nvPr>
        </p:nvSpPr>
        <p:spPr/>
        <p:txBody>
          <a:bodyPr/>
          <a:lstStyle/>
          <a:p>
            <a:r>
              <a:rPr kumimoji="1" lang="en-US" altLang="zh-TW" dirty="0"/>
              <a:t>5G </a:t>
            </a:r>
            <a:r>
              <a:rPr kumimoji="1" lang="zh-TW" altLang="en-US" dirty="0" smtClean="0"/>
              <a:t>策</a:t>
            </a:r>
            <a:r>
              <a:rPr kumimoji="1" lang="zh-TW" altLang="en-US" dirty="0"/>
              <a:t>略</a:t>
            </a:r>
            <a:endParaRPr kumimoji="1" lang="zh-TW" altLang="en-US" dirty="0"/>
          </a:p>
        </p:txBody>
      </p:sp>
      <p:sp>
        <p:nvSpPr>
          <p:cNvPr id="2" name="投影片編號版面配置區 1">
            <a:extLst>
              <a:ext uri="{FF2B5EF4-FFF2-40B4-BE49-F238E27FC236}">
                <a16:creationId xmlns:a16="http://schemas.microsoft.com/office/drawing/2014/main" xmlns="" id="{5773B4BF-1C71-A64A-A98D-FE9053E38C85}"/>
              </a:ext>
            </a:extLst>
          </p:cNvPr>
          <p:cNvSpPr>
            <a:spLocks noGrp="1"/>
          </p:cNvSpPr>
          <p:nvPr>
            <p:ph type="sldNum" sz="quarter" idx="10"/>
          </p:nvPr>
        </p:nvSpPr>
        <p:spPr/>
        <p:txBody>
          <a:bodyPr/>
          <a:lstStyle/>
          <a:p>
            <a:fld id="{E2060929-D5F9-4EC3-B018-D9C8B0A578F0}" type="slidenum">
              <a:rPr lang="zh-TW" altLang="zh-TW" smtClean="0">
                <a:solidFill>
                  <a:srgbClr val="000000"/>
                </a:solidFill>
              </a:rPr>
              <a:pPr/>
              <a:t>15</a:t>
            </a:fld>
            <a:endParaRPr lang="zh-TW" altLang="zh-TW">
              <a:solidFill>
                <a:srgbClr val="000000"/>
              </a:solidFill>
            </a:endParaRPr>
          </a:p>
        </p:txBody>
      </p:sp>
    </p:spTree>
    <p:extLst>
      <p:ext uri="{BB962C8B-B14F-4D97-AF65-F5344CB8AC3E}">
        <p14:creationId xmlns:p14="http://schemas.microsoft.com/office/powerpoint/2010/main" val="5782617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30780" y="1181338"/>
            <a:ext cx="8748464" cy="5040561"/>
          </a:xfrm>
        </p:spPr>
        <p:txBody>
          <a:bodyPr/>
          <a:lstStyle/>
          <a:p>
            <a:r>
              <a:rPr lang="en-US" altLang="zh-TW" sz="2400" b="1" dirty="0"/>
              <a:t>UE (CPE</a:t>
            </a:r>
            <a:r>
              <a:rPr lang="zh-TW" altLang="en-US" sz="2400" b="1" dirty="0"/>
              <a:t> </a:t>
            </a:r>
            <a:r>
              <a:rPr lang="en-US" altLang="zh-TW" sz="2400" b="1" dirty="0"/>
              <a:t>and other fixed devices</a:t>
            </a:r>
            <a:r>
              <a:rPr lang="en-US" altLang="zh-TW" sz="2400" b="1" dirty="0" smtClean="0"/>
              <a:t>)</a:t>
            </a:r>
          </a:p>
          <a:p>
            <a:pPr marL="0" indent="0">
              <a:buNone/>
            </a:pPr>
            <a:endParaRPr lang="en-US" altLang="zh-TW" sz="2400" b="1" dirty="0"/>
          </a:p>
          <a:p>
            <a:pPr lvl="1"/>
            <a:r>
              <a:rPr lang="en-US" altLang="zh-TW" sz="2000" dirty="0"/>
              <a:t>Working with chip set venders to develop CPE in Sub 6G (2019</a:t>
            </a:r>
            <a:r>
              <a:rPr lang="en-US" altLang="zh-TW" sz="2000" dirty="0" smtClean="0"/>
              <a:t>)</a:t>
            </a:r>
          </a:p>
          <a:p>
            <a:pPr marL="228600" lvl="1" indent="0">
              <a:buNone/>
            </a:pPr>
            <a:endParaRPr lang="en-US" altLang="zh-TW" sz="2000" dirty="0"/>
          </a:p>
          <a:p>
            <a:pPr lvl="1"/>
            <a:r>
              <a:rPr lang="en-US" altLang="zh-TW" sz="2000" dirty="0"/>
              <a:t>Sign agreement with </a:t>
            </a:r>
            <a:r>
              <a:rPr lang="en-US" altLang="zh-TW" sz="2000" dirty="0" err="1"/>
              <a:t>Fibocom</a:t>
            </a:r>
            <a:r>
              <a:rPr lang="en-US" altLang="zh-TW" sz="2000" dirty="0"/>
              <a:t> ( Intel module provider) using Intel Sub 6G </a:t>
            </a:r>
            <a:r>
              <a:rPr lang="en-US" altLang="zh-TW" sz="2000" dirty="0" smtClean="0"/>
              <a:t>chipset </a:t>
            </a:r>
            <a:r>
              <a:rPr lang="en-US" altLang="zh-TW" sz="2000" dirty="0"/>
              <a:t>XMM 8160 for CPE development. </a:t>
            </a:r>
            <a:endParaRPr lang="en-US" altLang="zh-TW" sz="2000" dirty="0" smtClean="0"/>
          </a:p>
          <a:p>
            <a:pPr marL="228600" lvl="1" indent="0">
              <a:buNone/>
            </a:pPr>
            <a:r>
              <a:rPr lang="en-US" altLang="zh-TW" sz="2000" dirty="0"/>
              <a:t> </a:t>
            </a:r>
            <a:r>
              <a:rPr lang="en-US" altLang="zh-TW" sz="2000" dirty="0" smtClean="0"/>
              <a:t>        Developed with Intel and release in 2019 MWC</a:t>
            </a:r>
          </a:p>
          <a:p>
            <a:pPr marL="228600" lvl="1" indent="0">
              <a:buNone/>
            </a:pPr>
            <a:r>
              <a:rPr lang="en-US" altLang="zh-TW" sz="2000" dirty="0" smtClean="0"/>
              <a:t>         </a:t>
            </a:r>
            <a:endParaRPr lang="en-US" altLang="zh-TW" sz="2000" dirty="0"/>
          </a:p>
          <a:p>
            <a:pPr lvl="1"/>
            <a:r>
              <a:rPr lang="en-US" altLang="zh-TW" sz="2000" dirty="0"/>
              <a:t>Add </a:t>
            </a:r>
            <a:r>
              <a:rPr lang="en-US" altLang="zh-TW" sz="2000" dirty="0" err="1"/>
              <a:t>mmWave</a:t>
            </a:r>
            <a:r>
              <a:rPr lang="en-US" altLang="zh-TW" sz="2000" dirty="0"/>
              <a:t> features on CPE ,Outdoor devices (2020</a:t>
            </a:r>
            <a:r>
              <a:rPr lang="en-US" altLang="zh-TW" sz="2000" dirty="0" smtClean="0"/>
              <a:t>)</a:t>
            </a:r>
          </a:p>
          <a:p>
            <a:pPr marL="228600" lvl="1" indent="0">
              <a:buNone/>
            </a:pPr>
            <a:endParaRPr lang="en-US" altLang="zh-TW" sz="2000" dirty="0"/>
          </a:p>
          <a:p>
            <a:pPr lvl="1"/>
            <a:r>
              <a:rPr lang="en-US" altLang="zh-TW" sz="2000" dirty="0"/>
              <a:t>Provide dual mode (LTE and 5G NR) CPE to current LTE</a:t>
            </a:r>
            <a:r>
              <a:rPr lang="zh-TW" altLang="en-US" sz="2000" dirty="0"/>
              <a:t> </a:t>
            </a:r>
            <a:r>
              <a:rPr lang="en-US" altLang="zh-TW" sz="2000" dirty="0"/>
              <a:t>customers (2020)</a:t>
            </a:r>
          </a:p>
          <a:p>
            <a:pPr marL="228600" lvl="1" indent="0">
              <a:buNone/>
            </a:pPr>
            <a:endParaRPr lang="en-US" altLang="zh-TW" sz="1900" dirty="0" smtClean="0"/>
          </a:p>
          <a:p>
            <a:pPr lvl="1"/>
            <a:endParaRPr lang="en-US" altLang="zh-TW" sz="1800" dirty="0" smtClean="0"/>
          </a:p>
          <a:p>
            <a:pPr lvl="1"/>
            <a:endParaRPr lang="en-US" altLang="zh-TW" sz="1800" b="0" dirty="0"/>
          </a:p>
          <a:p>
            <a:pPr>
              <a:buNone/>
            </a:pPr>
            <a:endParaRPr lang="en-US" altLang="zh-TW" sz="1800" b="0" dirty="0"/>
          </a:p>
        </p:txBody>
      </p:sp>
      <p:sp>
        <p:nvSpPr>
          <p:cNvPr id="4" name="標題 3"/>
          <p:cNvSpPr>
            <a:spLocks noGrp="1"/>
          </p:cNvSpPr>
          <p:nvPr>
            <p:ph type="title"/>
          </p:nvPr>
        </p:nvSpPr>
        <p:spPr/>
        <p:txBody>
          <a:bodyPr/>
          <a:lstStyle/>
          <a:p>
            <a:r>
              <a:rPr kumimoji="1" lang="en-US" altLang="zh-TW" dirty="0"/>
              <a:t>5G </a:t>
            </a:r>
            <a:r>
              <a:rPr kumimoji="1" lang="zh-TW" altLang="en-US" dirty="0" smtClean="0"/>
              <a:t>策</a:t>
            </a:r>
            <a:r>
              <a:rPr kumimoji="1" lang="zh-TW" altLang="en-US" dirty="0"/>
              <a:t>略</a:t>
            </a:r>
            <a:endParaRPr kumimoji="1" lang="zh-TW" altLang="en-US" dirty="0"/>
          </a:p>
        </p:txBody>
      </p:sp>
      <p:sp>
        <p:nvSpPr>
          <p:cNvPr id="2" name="投影片編號版面配置區 1">
            <a:extLst>
              <a:ext uri="{FF2B5EF4-FFF2-40B4-BE49-F238E27FC236}">
                <a16:creationId xmlns:a16="http://schemas.microsoft.com/office/drawing/2014/main" xmlns="" id="{5773B4BF-1C71-A64A-A98D-FE9053E38C85}"/>
              </a:ext>
            </a:extLst>
          </p:cNvPr>
          <p:cNvSpPr>
            <a:spLocks noGrp="1"/>
          </p:cNvSpPr>
          <p:nvPr>
            <p:ph type="sldNum" sz="quarter" idx="10"/>
          </p:nvPr>
        </p:nvSpPr>
        <p:spPr/>
        <p:txBody>
          <a:bodyPr/>
          <a:lstStyle/>
          <a:p>
            <a:fld id="{E2060929-D5F9-4EC3-B018-D9C8B0A578F0}" type="slidenum">
              <a:rPr lang="zh-TW" altLang="zh-TW" smtClean="0">
                <a:solidFill>
                  <a:srgbClr val="000000"/>
                </a:solidFill>
              </a:rPr>
              <a:pPr/>
              <a:t>16</a:t>
            </a:fld>
            <a:endParaRPr lang="zh-TW" altLang="zh-TW">
              <a:solidFill>
                <a:srgbClr val="000000"/>
              </a:solidFill>
            </a:endParaRPr>
          </a:p>
        </p:txBody>
      </p:sp>
    </p:spTree>
    <p:extLst>
      <p:ext uri="{BB962C8B-B14F-4D97-AF65-F5344CB8AC3E}">
        <p14:creationId xmlns:p14="http://schemas.microsoft.com/office/powerpoint/2010/main" val="33180210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07950" y="50237"/>
            <a:ext cx="8567738" cy="931863"/>
          </a:xfrm>
        </p:spPr>
        <p:txBody>
          <a:bodyPr/>
          <a:lstStyle/>
          <a:p>
            <a:r>
              <a:rPr kumimoji="1" lang="en-US" altLang="zh-TW" dirty="0" smtClean="0"/>
              <a:t>Wi-Fi </a:t>
            </a:r>
            <a:r>
              <a:rPr kumimoji="1" lang="zh-TW" altLang="en-US" dirty="0" smtClean="0"/>
              <a:t>設備市場</a:t>
            </a:r>
            <a:endParaRPr kumimoji="1" lang="zh-TW" altLang="en-US" dirty="0"/>
          </a:p>
        </p:txBody>
      </p:sp>
      <p:pic>
        <p:nvPicPr>
          <p:cNvPr id="7" name="內容版面配置區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6101" y="1365169"/>
            <a:ext cx="7712703" cy="4544596"/>
          </a:xfr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6972" y="6180198"/>
            <a:ext cx="2286019" cy="225272"/>
          </a:xfrm>
          <a:prstGeom prst="rect">
            <a:avLst/>
          </a:prstGeom>
          <a:noFill/>
          <a:extLst>
            <a:ext uri="{909E8E84-426E-40DD-AFC4-6F175D3DCCD1}">
              <a14:hiddenFill xmlns:a14="http://schemas.microsoft.com/office/drawing/2010/main">
                <a:solidFill>
                  <a:srgbClr val="FFFFFF"/>
                </a:solidFill>
              </a14:hiddenFill>
            </a:ext>
          </a:extLst>
        </p:spPr>
      </p:pic>
      <p:sp>
        <p:nvSpPr>
          <p:cNvPr id="8" name="文字方塊 7"/>
          <p:cNvSpPr txBox="1"/>
          <p:nvPr/>
        </p:nvSpPr>
        <p:spPr>
          <a:xfrm>
            <a:off x="450376" y="1365169"/>
            <a:ext cx="6291618" cy="400110"/>
          </a:xfrm>
          <a:prstGeom prst="rect">
            <a:avLst/>
          </a:prstGeom>
          <a:noFill/>
        </p:spPr>
        <p:txBody>
          <a:bodyPr wrap="square" rtlCol="0">
            <a:spAutoFit/>
          </a:bodyPr>
          <a:lstStyle/>
          <a:p>
            <a:r>
              <a:rPr lang="zh-TW" altLang="en-US" sz="2000" b="1" dirty="0" smtClean="0">
                <a:solidFill>
                  <a:srgbClr val="4AACC5"/>
                </a:solidFill>
              </a:rPr>
              <a:t>全球</a:t>
            </a:r>
            <a:r>
              <a:rPr lang="en-US" altLang="zh-TW" sz="2000" b="1" dirty="0" smtClean="0">
                <a:solidFill>
                  <a:srgbClr val="4AACC5"/>
                </a:solidFill>
              </a:rPr>
              <a:t>Wi-Fi</a:t>
            </a:r>
            <a:r>
              <a:rPr lang="zh-TW" altLang="en-US" sz="2000" b="1" dirty="0" smtClean="0">
                <a:solidFill>
                  <a:srgbClr val="4AACC5"/>
                </a:solidFill>
              </a:rPr>
              <a:t>連網裝置出貨量預測 </a:t>
            </a:r>
            <a:r>
              <a:rPr lang="en-US" altLang="zh-TW" sz="2000" b="1" dirty="0" smtClean="0">
                <a:solidFill>
                  <a:srgbClr val="4AACC5"/>
                </a:solidFill>
              </a:rPr>
              <a:t>2017-2023</a:t>
            </a:r>
            <a:r>
              <a:rPr lang="zh-TW" altLang="en-US" sz="2000" b="1" dirty="0" smtClean="0">
                <a:solidFill>
                  <a:srgbClr val="4AACC5"/>
                </a:solidFill>
              </a:rPr>
              <a:t>年</a:t>
            </a:r>
            <a:endParaRPr lang="zh-TW" altLang="en-US" sz="2000" b="1" dirty="0">
              <a:solidFill>
                <a:srgbClr val="4AACC5"/>
              </a:solidFill>
            </a:endParaRPr>
          </a:p>
        </p:txBody>
      </p:sp>
    </p:spTree>
    <p:extLst>
      <p:ext uri="{BB962C8B-B14F-4D97-AF65-F5344CB8AC3E}">
        <p14:creationId xmlns:p14="http://schemas.microsoft.com/office/powerpoint/2010/main" val="1916436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kumimoji="1" lang="en-US" altLang="zh-TW" dirty="0" smtClean="0"/>
              <a:t>Wi-Fi </a:t>
            </a:r>
            <a:r>
              <a:rPr kumimoji="1" lang="zh-TW" altLang="en-US" dirty="0" smtClean="0"/>
              <a:t>設備市場</a:t>
            </a:r>
            <a:endParaRPr kumimoji="1" lang="zh-TW" altLang="en-US" dirty="0"/>
          </a:p>
        </p:txBody>
      </p:sp>
      <p:pic>
        <p:nvPicPr>
          <p:cNvPr id="7" name="內容版面配置區 6"/>
          <p:cNvPicPr>
            <a:picLocks noGrp="1" noChangeAspect="1"/>
          </p:cNvPicPr>
          <p:nvPr>
            <p:ph idx="1"/>
          </p:nvPr>
        </p:nvPicPr>
        <p:blipFill>
          <a:blip r:embed="rId2"/>
          <a:stretch>
            <a:fillRect/>
          </a:stretch>
        </p:blipFill>
        <p:spPr>
          <a:xfrm>
            <a:off x="0" y="1048241"/>
            <a:ext cx="9144000" cy="5208913"/>
          </a:xfrm>
          <a:prstGeom prst="rect">
            <a:avLst/>
          </a:prstGeom>
        </p:spPr>
      </p:pic>
    </p:spTree>
    <p:extLst>
      <p:ext uri="{BB962C8B-B14F-4D97-AF65-F5344CB8AC3E}">
        <p14:creationId xmlns:p14="http://schemas.microsoft.com/office/powerpoint/2010/main" val="1344152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11560" y="1268760"/>
            <a:ext cx="8280920" cy="5328592"/>
          </a:xfrm>
        </p:spPr>
        <p:txBody>
          <a:bodyPr/>
          <a:lstStyle/>
          <a:p>
            <a:pPr>
              <a:buFont typeface="Wingdings" charset="2"/>
              <a:buChar char="l"/>
            </a:pPr>
            <a:r>
              <a:rPr kumimoji="1" lang="en-US" altLang="zh-TW" sz="2400" b="1" dirty="0" smtClean="0"/>
              <a:t>Revenue and Margin Challenge</a:t>
            </a:r>
          </a:p>
          <a:p>
            <a:pPr lvl="1">
              <a:buFont typeface="Wingdings" charset="2"/>
              <a:buChar char="Ø"/>
            </a:pPr>
            <a:r>
              <a:rPr kumimoji="1" lang="en-US" altLang="zh-TW" dirty="0"/>
              <a:t>I</a:t>
            </a:r>
            <a:r>
              <a:rPr kumimoji="1" lang="en-US" altLang="zh-TW" dirty="0" smtClean="0"/>
              <a:t>mpact of The US – China Trade War.</a:t>
            </a:r>
          </a:p>
          <a:p>
            <a:pPr lvl="1">
              <a:buFont typeface="Wingdings" charset="2"/>
              <a:buChar char="Ø"/>
            </a:pPr>
            <a:r>
              <a:rPr kumimoji="1" lang="en-US" altLang="zh-TW" dirty="0" smtClean="0"/>
              <a:t>The uncertainty of external </a:t>
            </a:r>
            <a:r>
              <a:rPr kumimoji="1" lang="en-US" altLang="zh-TW" dirty="0"/>
              <a:t>economic environment</a:t>
            </a:r>
            <a:endParaRPr kumimoji="1" lang="en-US" altLang="zh-TW" sz="1800" dirty="0" smtClean="0"/>
          </a:p>
          <a:p>
            <a:pPr>
              <a:buFont typeface="Wingdings" charset="2"/>
              <a:buChar char="l"/>
            </a:pPr>
            <a:r>
              <a:rPr kumimoji="1" lang="en-US" altLang="zh-TW" sz="2400" b="1" dirty="0" smtClean="0"/>
              <a:t>2019 outlook</a:t>
            </a:r>
          </a:p>
          <a:p>
            <a:pPr marL="857250" lvl="1" indent="-457200">
              <a:buFont typeface="Wingdings" charset="2"/>
              <a:buChar char="Ø"/>
            </a:pPr>
            <a:r>
              <a:rPr kumimoji="1" lang="en-US" altLang="zh-TW" dirty="0"/>
              <a:t>C</a:t>
            </a:r>
            <a:r>
              <a:rPr kumimoji="1" lang="en-US" altLang="zh-TW" dirty="0" smtClean="0"/>
              <a:t>ooperating with worldwide</a:t>
            </a:r>
            <a:r>
              <a:rPr kumimoji="1" lang="zh-TW" altLang="en-US" dirty="0" smtClean="0"/>
              <a:t> </a:t>
            </a:r>
            <a:r>
              <a:rPr kumimoji="1" lang="en-US" altLang="zh-TW" dirty="0" smtClean="0"/>
              <a:t>System Integrators, increasing telco market share.</a:t>
            </a:r>
          </a:p>
          <a:p>
            <a:pPr marL="857250" lvl="1" indent="-457200">
              <a:buFont typeface="Wingdings" charset="2"/>
              <a:buChar char="Ø"/>
            </a:pPr>
            <a:r>
              <a:rPr kumimoji="1" lang="en-US" altLang="zh-TW" dirty="0" smtClean="0"/>
              <a:t>Launching 5G related products.</a:t>
            </a:r>
          </a:p>
          <a:p>
            <a:pPr marL="857250" lvl="1" indent="-457200">
              <a:buFont typeface="Wingdings" charset="2"/>
              <a:buChar char="Ø"/>
            </a:pPr>
            <a:r>
              <a:rPr kumimoji="1" lang="en-US" altLang="zh-TW" dirty="0" smtClean="0"/>
              <a:t>5G main focus: Small cell , CPE and other fixed devices.</a:t>
            </a:r>
          </a:p>
          <a:p>
            <a:pPr marL="857250" lvl="1" indent="-457200">
              <a:buFont typeface="Wingdings" charset="2"/>
              <a:buChar char="Ø"/>
            </a:pPr>
            <a:r>
              <a:rPr kumimoji="1" lang="en-US" altLang="zh-TW" dirty="0" smtClean="0"/>
              <a:t>Launching WiFi-6 related products.</a:t>
            </a:r>
          </a:p>
          <a:p>
            <a:pPr marL="857250" lvl="1" indent="-457200">
              <a:buFont typeface="Wingdings" charset="2"/>
              <a:buChar char="Ø"/>
            </a:pPr>
            <a:r>
              <a:rPr kumimoji="1" lang="en-US" altLang="zh-TW" dirty="0" smtClean="0"/>
              <a:t>Focus on high value-added market.</a:t>
            </a:r>
          </a:p>
          <a:p>
            <a:pPr marL="857250" lvl="1" indent="-457200">
              <a:buFont typeface="Wingdings" charset="2"/>
              <a:buChar char="Ø"/>
            </a:pPr>
            <a:r>
              <a:rPr kumimoji="1" lang="en-US" altLang="zh-TW" dirty="0"/>
              <a:t>Seize opportunity to increase </a:t>
            </a:r>
            <a:r>
              <a:rPr kumimoji="1" lang="en-US" altLang="zh-TW" dirty="0" smtClean="0"/>
              <a:t>revenue and reduce the cost</a:t>
            </a:r>
            <a:endParaRPr kumimoji="1" lang="en-US" altLang="zh-TW" dirty="0"/>
          </a:p>
          <a:p>
            <a:pPr marL="400050" lvl="1" indent="0">
              <a:buNone/>
            </a:pPr>
            <a:endParaRPr kumimoji="1" lang="en-US" altLang="zh-TW" dirty="0" smtClean="0"/>
          </a:p>
          <a:p>
            <a:pPr marL="857250" lvl="1" indent="-457200">
              <a:buFont typeface="Wingdings" charset="2"/>
              <a:buChar char="Ø"/>
            </a:pPr>
            <a:endParaRPr kumimoji="1" lang="en-US" altLang="zh-TW" dirty="0"/>
          </a:p>
          <a:p>
            <a:pPr marL="857250" lvl="1" indent="-457200">
              <a:buFont typeface="Wingdings" charset="2"/>
              <a:buChar char="Ø"/>
            </a:pPr>
            <a:endParaRPr kumimoji="1" lang="en-US" altLang="zh-TW" dirty="0"/>
          </a:p>
        </p:txBody>
      </p:sp>
      <p:sp>
        <p:nvSpPr>
          <p:cNvPr id="2" name="標題 1"/>
          <p:cNvSpPr>
            <a:spLocks noGrp="1"/>
          </p:cNvSpPr>
          <p:nvPr>
            <p:ph type="title"/>
          </p:nvPr>
        </p:nvSpPr>
        <p:spPr/>
        <p:txBody>
          <a:bodyPr/>
          <a:lstStyle/>
          <a:p>
            <a:r>
              <a:rPr kumimoji="1" lang="zh-TW" altLang="en-US" dirty="0" smtClean="0"/>
              <a:t>未來展望</a:t>
            </a:r>
            <a:endParaRPr kumimoji="1" lang="zh-TW" altLang="en-US" dirty="0"/>
          </a:p>
        </p:txBody>
      </p:sp>
    </p:spTree>
    <p:extLst>
      <p:ext uri="{BB962C8B-B14F-4D97-AF65-F5344CB8AC3E}">
        <p14:creationId xmlns:p14="http://schemas.microsoft.com/office/powerpoint/2010/main" val="4093225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sz="2000" b="1" dirty="0" smtClean="0">
                <a:latin typeface="Arial" charset="0"/>
                <a:ea typeface="Arial" charset="0"/>
                <a:cs typeface="Arial" charset="0"/>
              </a:rPr>
              <a:t>The following presentation may contain forward-looking statements regarding, among other things, our financial condition, future expansion plans and business strategies based on our current expectations and projections about future events. Although we believe that these expectations and projections are reasonable, such forward-looking statements are inherently subject to risks, uncertainties and assumptions. </a:t>
            </a:r>
          </a:p>
          <a:p>
            <a:endParaRPr lang="en-US" altLang="zh-TW" sz="2000" b="1" dirty="0" smtClean="0">
              <a:latin typeface="Arial" charset="0"/>
              <a:ea typeface="Arial" charset="0"/>
              <a:cs typeface="Arial" charset="0"/>
            </a:endParaRPr>
          </a:p>
          <a:p>
            <a:r>
              <a:rPr lang="en-US" altLang="zh-TW" sz="2000" b="1" dirty="0" smtClean="0">
                <a:latin typeface="Arial" charset="0"/>
                <a:ea typeface="Arial" charset="0"/>
                <a:cs typeface="Arial" charset="0"/>
              </a:rPr>
              <a:t>The company undertakes no obligation to publicly update or revise any forward-looking statements whether as a result of new information, future events or otherwise. The actual results could differ materially from those contained in these forward-looking statements. </a:t>
            </a:r>
          </a:p>
          <a:p>
            <a:endParaRPr kumimoji="1" lang="zh-TW" altLang="en-US" dirty="0"/>
          </a:p>
        </p:txBody>
      </p:sp>
      <p:sp>
        <p:nvSpPr>
          <p:cNvPr id="3" name="標題 2"/>
          <p:cNvSpPr>
            <a:spLocks noGrp="1"/>
          </p:cNvSpPr>
          <p:nvPr>
            <p:ph type="title"/>
          </p:nvPr>
        </p:nvSpPr>
        <p:spPr/>
        <p:txBody>
          <a:bodyPr/>
          <a:lstStyle/>
          <a:p>
            <a:r>
              <a:rPr kumimoji="1" lang="en-US" altLang="zh-TW" dirty="0" smtClean="0"/>
              <a:t>Safe Harbor Notice</a:t>
            </a:r>
            <a:endParaRPr kumimoji="1" lang="zh-TW" altLang="en-US" dirty="0"/>
          </a:p>
        </p:txBody>
      </p:sp>
    </p:spTree>
    <p:extLst>
      <p:ext uri="{BB962C8B-B14F-4D97-AF65-F5344CB8AC3E}">
        <p14:creationId xmlns:p14="http://schemas.microsoft.com/office/powerpoint/2010/main" val="22434251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標題 1"/>
          <p:cNvSpPr>
            <a:spLocks noGrp="1"/>
          </p:cNvSpPr>
          <p:nvPr>
            <p:ph type="title"/>
          </p:nvPr>
        </p:nvSpPr>
        <p:spPr>
          <a:xfrm>
            <a:off x="0" y="3644900"/>
            <a:ext cx="9144000" cy="2089150"/>
          </a:xfrm>
        </p:spPr>
        <p:txBody>
          <a:bodyPr/>
          <a:lstStyle/>
          <a:p>
            <a:r>
              <a:rPr lang="en-US" altLang="zh-TW" sz="3600" smtClean="0"/>
              <a:t>THANK YOU</a:t>
            </a:r>
            <a:endParaRPr lang="zh-TW" altLang="en-US" sz="3600" smtClean="0"/>
          </a:p>
        </p:txBody>
      </p:sp>
      <p:pic>
        <p:nvPicPr>
          <p:cNvPr id="17410" name="Picture 2" descr="C:\Users\MISNB\Desktop\2017-09-05[3] (2).png"/>
          <p:cNvPicPr>
            <a:picLocks noChangeAspect="1" noChangeArrowheads="1"/>
          </p:cNvPicPr>
          <p:nvPr/>
        </p:nvPicPr>
        <p:blipFill>
          <a:blip r:embed="rId2"/>
          <a:srcRect/>
          <a:stretch>
            <a:fillRect/>
          </a:stretch>
        </p:blipFill>
        <p:spPr bwMode="auto">
          <a:xfrm>
            <a:off x="1130300" y="1268413"/>
            <a:ext cx="6610350" cy="2703512"/>
          </a:xfrm>
          <a:prstGeom prst="rect">
            <a:avLst/>
          </a:prstGeom>
          <a:noFill/>
          <a:ln w="9525">
            <a:noFill/>
            <a:miter lim="800000"/>
            <a:headEnd/>
            <a:tailEnd/>
          </a:ln>
        </p:spPr>
      </p:pic>
    </p:spTree>
    <p:extLst>
      <p:ext uri="{BB962C8B-B14F-4D97-AF65-F5344CB8AC3E}">
        <p14:creationId xmlns:p14="http://schemas.microsoft.com/office/powerpoint/2010/main" val="12354127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標題 1"/>
          <p:cNvSpPr>
            <a:spLocks noGrp="1"/>
          </p:cNvSpPr>
          <p:nvPr>
            <p:ph type="title"/>
          </p:nvPr>
        </p:nvSpPr>
        <p:spPr>
          <a:xfrm>
            <a:off x="0" y="2616200"/>
            <a:ext cx="9144000" cy="2089150"/>
          </a:xfrm>
        </p:spPr>
        <p:txBody>
          <a:bodyPr/>
          <a:lstStyle/>
          <a:p>
            <a:r>
              <a:rPr lang="en-US" altLang="zh-TW" sz="3600" smtClean="0"/>
              <a:t>Q &amp; A</a:t>
            </a:r>
            <a:endParaRPr lang="zh-TW" altLang="en-US" sz="3600" smtClean="0"/>
          </a:p>
        </p:txBody>
      </p:sp>
      <p:pic>
        <p:nvPicPr>
          <p:cNvPr id="18434" name="Picture 2" descr="C:\Users\MISNB\Desktop\2017-09-05[3] (3).png"/>
          <p:cNvPicPr>
            <a:picLocks noChangeAspect="1" noChangeArrowheads="1"/>
          </p:cNvPicPr>
          <p:nvPr/>
        </p:nvPicPr>
        <p:blipFill>
          <a:blip r:embed="rId2"/>
          <a:srcRect/>
          <a:stretch>
            <a:fillRect/>
          </a:stretch>
        </p:blipFill>
        <p:spPr bwMode="auto">
          <a:xfrm>
            <a:off x="-14288" y="14288"/>
            <a:ext cx="9144001" cy="2606675"/>
          </a:xfrm>
          <a:prstGeom prst="rect">
            <a:avLst/>
          </a:prstGeom>
          <a:noFill/>
          <a:ln w="9525">
            <a:noFill/>
            <a:miter lim="800000"/>
            <a:headEnd/>
            <a:tailEnd/>
          </a:ln>
        </p:spPr>
      </p:pic>
    </p:spTree>
    <p:extLst>
      <p:ext uri="{BB962C8B-B14F-4D97-AF65-F5344CB8AC3E}">
        <p14:creationId xmlns:p14="http://schemas.microsoft.com/office/powerpoint/2010/main" val="37967180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p:cNvSpPr>
          <p:nvPr/>
        </p:nvSpPr>
        <p:spPr bwMode="auto">
          <a:xfrm>
            <a:off x="369519" y="1011556"/>
            <a:ext cx="8470558" cy="22346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5719" tIns="35719" rIns="35719" bIns="35719"/>
          <a:lstStyle/>
          <a:p>
            <a:pPr marL="178587" indent="-178587" eaLnBrk="0" fontAlgn="base" hangingPunct="0">
              <a:lnSpc>
                <a:spcPct val="150000"/>
              </a:lnSpc>
              <a:spcBef>
                <a:spcPct val="0"/>
              </a:spcBef>
              <a:spcAft>
                <a:spcPct val="0"/>
              </a:spcAft>
              <a:buSzPct val="75000"/>
              <a:buFontTx/>
              <a:buChar char="•"/>
            </a:pPr>
            <a:r>
              <a:rPr lang="zh-TW" altLang="en-US" sz="2250" dirty="0" smtClean="0">
                <a:solidFill>
                  <a:srgbClr val="0071BA"/>
                </a:solidFill>
                <a:ea typeface="Calibri" charset="0"/>
                <a:cs typeface="Calibri" charset="0"/>
                <a:sym typeface="Arial" pitchFamily="34" charset="0"/>
              </a:rPr>
              <a:t>建</a:t>
            </a:r>
            <a:r>
              <a:rPr lang="zh-TW" altLang="en-US" sz="2250" dirty="0">
                <a:solidFill>
                  <a:srgbClr val="0071BA"/>
                </a:solidFill>
                <a:ea typeface="Calibri" charset="0"/>
                <a:cs typeface="Calibri" charset="0"/>
                <a:sym typeface="Arial" pitchFamily="34" charset="0"/>
              </a:rPr>
              <a:t>立</a:t>
            </a:r>
            <a:r>
              <a:rPr lang="en-US" altLang="zh-TW" sz="2250" dirty="0" smtClean="0">
                <a:solidFill>
                  <a:srgbClr val="0071BA"/>
                </a:solidFill>
                <a:ea typeface="Calibri" charset="0"/>
                <a:cs typeface="Calibri" charset="0"/>
                <a:sym typeface="Arial" pitchFamily="34" charset="0"/>
              </a:rPr>
              <a:t>:  </a:t>
            </a:r>
            <a:r>
              <a:rPr lang="en-US" altLang="zh-TW" sz="2250" dirty="0">
                <a:solidFill>
                  <a:srgbClr val="0071BA"/>
                </a:solidFill>
                <a:ea typeface="Calibri" charset="0"/>
                <a:cs typeface="Calibri" charset="0"/>
                <a:sym typeface="Arial" pitchFamily="34" charset="0"/>
              </a:rPr>
              <a:t>1988</a:t>
            </a:r>
          </a:p>
          <a:p>
            <a:pPr marL="178587" indent="-178587" eaLnBrk="0" fontAlgn="base" hangingPunct="0">
              <a:lnSpc>
                <a:spcPct val="150000"/>
              </a:lnSpc>
              <a:spcBef>
                <a:spcPct val="0"/>
              </a:spcBef>
              <a:spcAft>
                <a:spcPct val="0"/>
              </a:spcAft>
              <a:buSzPct val="75000"/>
              <a:buFontTx/>
              <a:buChar char="•"/>
            </a:pPr>
            <a:r>
              <a:rPr lang="zh-TW" altLang="en-US" sz="2250" dirty="0" smtClean="0">
                <a:solidFill>
                  <a:srgbClr val="0071BA"/>
                </a:solidFill>
                <a:ea typeface="Calibri" charset="0"/>
                <a:cs typeface="Calibri" charset="0"/>
                <a:sym typeface="Arial" pitchFamily="34" charset="0"/>
              </a:rPr>
              <a:t>總</a:t>
            </a:r>
            <a:r>
              <a:rPr lang="zh-TW" altLang="en-US" sz="2250" dirty="0">
                <a:solidFill>
                  <a:srgbClr val="0071BA"/>
                </a:solidFill>
                <a:ea typeface="Calibri" charset="0"/>
                <a:cs typeface="Calibri" charset="0"/>
                <a:sym typeface="Arial" pitchFamily="34" charset="0"/>
              </a:rPr>
              <a:t>部</a:t>
            </a:r>
            <a:r>
              <a:rPr lang="en-US" altLang="zh-TW" sz="2250" dirty="0" smtClean="0">
                <a:solidFill>
                  <a:srgbClr val="0071BA"/>
                </a:solidFill>
                <a:ea typeface="Calibri" charset="0"/>
                <a:cs typeface="Calibri" charset="0"/>
                <a:sym typeface="Arial" pitchFamily="34" charset="0"/>
              </a:rPr>
              <a:t>: </a:t>
            </a:r>
            <a:r>
              <a:rPr lang="en-US" altLang="zh-TW" sz="2250" dirty="0">
                <a:solidFill>
                  <a:srgbClr val="0071BA"/>
                </a:solidFill>
                <a:ea typeface="Calibri" charset="0"/>
                <a:cs typeface="Calibri" charset="0"/>
                <a:sym typeface="Arial" pitchFamily="34" charset="0"/>
              </a:rPr>
              <a:t>Hsinchu Industrial Park, Hsinchu, Taiwan(Headquater)</a:t>
            </a:r>
          </a:p>
          <a:p>
            <a:pPr marL="178587" indent="-178587" eaLnBrk="0" fontAlgn="base" hangingPunct="0">
              <a:lnSpc>
                <a:spcPct val="150000"/>
              </a:lnSpc>
              <a:spcBef>
                <a:spcPct val="0"/>
              </a:spcBef>
              <a:spcAft>
                <a:spcPct val="0"/>
              </a:spcAft>
              <a:buSzPct val="75000"/>
              <a:buFontTx/>
              <a:buChar char="•"/>
            </a:pPr>
            <a:r>
              <a:rPr lang="zh-TW" altLang="en-US" sz="2250" dirty="0" smtClean="0">
                <a:solidFill>
                  <a:srgbClr val="0071BA"/>
                </a:solidFill>
                <a:ea typeface="Calibri" charset="0"/>
                <a:cs typeface="Calibri" charset="0"/>
                <a:sym typeface="Arial" pitchFamily="34" charset="0"/>
              </a:rPr>
              <a:t>全球員工人數</a:t>
            </a:r>
            <a:r>
              <a:rPr lang="en-US" altLang="zh-TW" sz="2250" dirty="0" smtClean="0">
                <a:solidFill>
                  <a:srgbClr val="0071BA"/>
                </a:solidFill>
                <a:ea typeface="Calibri" charset="0"/>
                <a:cs typeface="Calibri" charset="0"/>
                <a:sym typeface="Arial" pitchFamily="34" charset="0"/>
              </a:rPr>
              <a:t>:</a:t>
            </a:r>
            <a:r>
              <a:rPr lang="en-US" altLang="zh-TW" sz="2250" dirty="0">
                <a:solidFill>
                  <a:srgbClr val="0071BA"/>
                </a:solidFill>
                <a:ea typeface="Calibri" charset="0"/>
                <a:cs typeface="Calibri" charset="0"/>
                <a:sym typeface="Arial" pitchFamily="34" charset="0"/>
              </a:rPr>
              <a:t>≈   </a:t>
            </a:r>
            <a:r>
              <a:rPr lang="en-US" altLang="zh-TW" sz="2250" dirty="0" smtClean="0">
                <a:solidFill>
                  <a:srgbClr val="0071BA"/>
                </a:solidFill>
                <a:ea typeface="Calibri" charset="0"/>
                <a:cs typeface="Calibri" charset="0"/>
                <a:sym typeface="Arial" pitchFamily="34" charset="0"/>
              </a:rPr>
              <a:t>4,000  </a:t>
            </a:r>
            <a:r>
              <a:rPr lang="en-US" altLang="zh-TW" sz="2250" dirty="0">
                <a:solidFill>
                  <a:srgbClr val="0071BA"/>
                </a:solidFill>
                <a:ea typeface="Calibri" charset="0"/>
                <a:cs typeface="Calibri" charset="0"/>
                <a:sym typeface="Arial" pitchFamily="34" charset="0"/>
              </a:rPr>
              <a:t>(TWN: </a:t>
            </a:r>
            <a:r>
              <a:rPr lang="en-US" altLang="zh-TW" sz="2250" dirty="0" smtClean="0">
                <a:solidFill>
                  <a:srgbClr val="0071BA"/>
                </a:solidFill>
                <a:ea typeface="Calibri" charset="0"/>
                <a:cs typeface="Calibri" charset="0"/>
                <a:sym typeface="Arial" pitchFamily="34" charset="0"/>
              </a:rPr>
              <a:t>1,000 </a:t>
            </a:r>
            <a:r>
              <a:rPr lang="en-US" altLang="zh-TW" sz="2250" dirty="0">
                <a:solidFill>
                  <a:srgbClr val="0071BA"/>
                </a:solidFill>
                <a:ea typeface="Calibri" charset="0"/>
                <a:cs typeface="Calibri" charset="0"/>
                <a:sym typeface="Arial" pitchFamily="34" charset="0"/>
              </a:rPr>
              <a:t>)</a:t>
            </a:r>
          </a:p>
          <a:p>
            <a:pPr marL="178587" indent="-178587" eaLnBrk="0" fontAlgn="base" hangingPunct="0">
              <a:lnSpc>
                <a:spcPct val="150000"/>
              </a:lnSpc>
              <a:spcBef>
                <a:spcPct val="0"/>
              </a:spcBef>
              <a:spcAft>
                <a:spcPct val="0"/>
              </a:spcAft>
              <a:buSzPct val="75000"/>
              <a:buFontTx/>
              <a:buChar char="•"/>
            </a:pPr>
            <a:r>
              <a:rPr lang="zh-TW" altLang="en-US" sz="2250" dirty="0" smtClean="0">
                <a:solidFill>
                  <a:srgbClr val="0071BA"/>
                </a:solidFill>
                <a:ea typeface="Calibri" charset="0"/>
                <a:cs typeface="Calibri" charset="0"/>
                <a:sym typeface="Arial" pitchFamily="34" charset="0"/>
              </a:rPr>
              <a:t>資本額</a:t>
            </a:r>
            <a:r>
              <a:rPr lang="en-US" altLang="zh-TW" sz="2250" dirty="0" smtClean="0">
                <a:solidFill>
                  <a:srgbClr val="0071BA"/>
                </a:solidFill>
                <a:ea typeface="Calibri" charset="0"/>
                <a:cs typeface="Calibri" charset="0"/>
                <a:sym typeface="Arial" pitchFamily="34" charset="0"/>
              </a:rPr>
              <a:t>: </a:t>
            </a:r>
            <a:r>
              <a:rPr lang="en-US" altLang="zh-TW" sz="2250" dirty="0" smtClean="0">
                <a:solidFill>
                  <a:srgbClr val="0071BA"/>
                </a:solidFill>
                <a:ea typeface="Calibri" charset="0"/>
                <a:cs typeface="Calibri" charset="0"/>
                <a:sym typeface="Arial" pitchFamily="34" charset="0"/>
              </a:rPr>
              <a:t>NT$35.1 </a:t>
            </a:r>
            <a:r>
              <a:rPr lang="zh-TW" altLang="en-US" sz="2250" dirty="0" smtClean="0">
                <a:solidFill>
                  <a:srgbClr val="0071BA"/>
                </a:solidFill>
                <a:ea typeface="Calibri" charset="0"/>
                <a:cs typeface="Calibri" charset="0"/>
                <a:sym typeface="Arial" pitchFamily="34" charset="0"/>
              </a:rPr>
              <a:t>億元</a:t>
            </a:r>
            <a:r>
              <a:rPr lang="en-US" altLang="zh-TW" sz="2250" dirty="0" smtClean="0">
                <a:solidFill>
                  <a:srgbClr val="0071BA"/>
                </a:solidFill>
                <a:ea typeface="Calibri" charset="0"/>
                <a:cs typeface="Calibri" charset="0"/>
                <a:sym typeface="Arial" pitchFamily="34" charset="0"/>
              </a:rPr>
              <a:t> </a:t>
            </a:r>
            <a:r>
              <a:rPr lang="en-US" altLang="zh-TW" sz="2250" dirty="0">
                <a:solidFill>
                  <a:srgbClr val="0071BA"/>
                </a:solidFill>
                <a:ea typeface="Calibri" charset="0"/>
                <a:cs typeface="Calibri" charset="0"/>
                <a:sym typeface="Arial" pitchFamily="34" charset="0"/>
              </a:rPr>
              <a:t>(US$104.13</a:t>
            </a:r>
            <a:r>
              <a:rPr lang="zh-TW" altLang="en-US" sz="2250" dirty="0">
                <a:solidFill>
                  <a:srgbClr val="0071BA"/>
                </a:solidFill>
                <a:ea typeface="Calibri" charset="0"/>
                <a:cs typeface="Calibri" charset="0"/>
                <a:sym typeface="Arial" pitchFamily="34" charset="0"/>
              </a:rPr>
              <a:t> </a:t>
            </a:r>
            <a:r>
              <a:rPr lang="zh-TW" altLang="en-US" sz="2250" dirty="0" smtClean="0">
                <a:solidFill>
                  <a:srgbClr val="0071BA"/>
                </a:solidFill>
                <a:ea typeface="Calibri" charset="0"/>
                <a:cs typeface="Calibri" charset="0"/>
                <a:sym typeface="Arial" pitchFamily="34" charset="0"/>
              </a:rPr>
              <a:t>百萬元</a:t>
            </a:r>
            <a:r>
              <a:rPr lang="en-US" altLang="zh-TW" sz="2250" dirty="0" smtClean="0">
                <a:solidFill>
                  <a:srgbClr val="0071BA"/>
                </a:solidFill>
                <a:ea typeface="Calibri" charset="0"/>
                <a:cs typeface="Calibri" charset="0"/>
                <a:sym typeface="Arial" pitchFamily="34" charset="0"/>
              </a:rPr>
              <a:t>)</a:t>
            </a:r>
            <a:endParaRPr lang="en-US" altLang="zh-TW" sz="2250" dirty="0">
              <a:solidFill>
                <a:srgbClr val="0071BA"/>
              </a:solidFill>
              <a:ea typeface="Calibri" charset="0"/>
              <a:cs typeface="Calibri" charset="0"/>
              <a:sym typeface="Arial" pitchFamily="34" charset="0"/>
            </a:endParaRPr>
          </a:p>
        </p:txBody>
      </p:sp>
      <p:pic>
        <p:nvPicPr>
          <p:cNvPr id="39940" name="Picture 4" descr="image5.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7478" y="3777897"/>
            <a:ext cx="5093486" cy="25771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sp>
        <p:nvSpPr>
          <p:cNvPr id="39942" name="AutoShape 6"/>
          <p:cNvSpPr>
            <a:spLocks/>
          </p:cNvSpPr>
          <p:nvPr/>
        </p:nvSpPr>
        <p:spPr bwMode="auto">
          <a:xfrm rot="16200000">
            <a:off x="7069883" y="4431918"/>
            <a:ext cx="787602" cy="241855"/>
          </a:xfrm>
          <a:custGeom>
            <a:avLst/>
            <a:gdLst>
              <a:gd name="T0" fmla="*/ 9720045 w 21600"/>
              <a:gd name="T1" fmla="*/ 1920020 h 21600"/>
              <a:gd name="T2" fmla="*/ 9720045 w 21600"/>
              <a:gd name="T3" fmla="*/ 1920020 h 21600"/>
              <a:gd name="T4" fmla="*/ 9720045 w 21600"/>
              <a:gd name="T5" fmla="*/ 1920020 h 21600"/>
              <a:gd name="T6" fmla="*/ 9720045 w 21600"/>
              <a:gd name="T7" fmla="*/ 192002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10801" y="0"/>
                </a:lnTo>
                <a:lnTo>
                  <a:pt x="10801" y="21600"/>
                </a:lnTo>
                <a:lnTo>
                  <a:pt x="21600" y="21600"/>
                </a:lnTo>
              </a:path>
            </a:pathLst>
          </a:custGeom>
          <a:noFill/>
          <a:ln w="19050">
            <a:solidFill>
              <a:srgbClr val="FF3333"/>
            </a:solidFill>
            <a:miter lim="800000"/>
            <a:headEnd type="oval" w="med" len="med"/>
            <a:tailEnd/>
          </a:ln>
          <a:extLst>
            <a:ext uri="{909E8E84-426E-40dd-AFC4-6F175D3DCCD1}">
              <a14:hiddenFill xmlns="" xmlns:a14="http://schemas.microsoft.com/office/drawing/2010/main">
                <a:solidFill>
                  <a:srgbClr val="FFFFFF"/>
                </a:solidFill>
              </a14:hiddenFill>
            </a:ext>
          </a:extLst>
        </p:spPr>
        <p:txBody>
          <a:bodyPr lIns="32147" rIns="32147" anchor="ctr"/>
          <a:lstStyle/>
          <a:p>
            <a:pPr eaLnBrk="0" fontAlgn="base" hangingPunct="0">
              <a:spcBef>
                <a:spcPct val="0"/>
              </a:spcBef>
              <a:spcAft>
                <a:spcPct val="0"/>
              </a:spcAft>
            </a:pPr>
            <a:endParaRPr lang="zh-TW" altLang="en-US" sz="844" i="1" dirty="0">
              <a:solidFill>
                <a:srgbClr val="000000"/>
              </a:solidFill>
              <a:ea typeface="Calibri 標準體" charset="0"/>
              <a:cs typeface="Arial" pitchFamily="34" charset="0"/>
              <a:sym typeface="Arial" pitchFamily="34" charset="0"/>
            </a:endParaRPr>
          </a:p>
        </p:txBody>
      </p:sp>
      <p:sp>
        <p:nvSpPr>
          <p:cNvPr id="39943" name="AutoShape 7"/>
          <p:cNvSpPr>
            <a:spLocks/>
          </p:cNvSpPr>
          <p:nvPr/>
        </p:nvSpPr>
        <p:spPr bwMode="auto">
          <a:xfrm rot="10800000">
            <a:off x="7373773" y="5004492"/>
            <a:ext cx="362781" cy="57833"/>
          </a:xfrm>
          <a:custGeom>
            <a:avLst/>
            <a:gdLst>
              <a:gd name="T0" fmla="*/ 4320000 w 21600"/>
              <a:gd name="T1" fmla="*/ 120005 h 21600"/>
              <a:gd name="T2" fmla="*/ 4320000 w 21600"/>
              <a:gd name="T3" fmla="*/ 120005 h 21600"/>
              <a:gd name="T4" fmla="*/ 4320000 w 21600"/>
              <a:gd name="T5" fmla="*/ 120005 h 21600"/>
              <a:gd name="T6" fmla="*/ 4320000 w 21600"/>
              <a:gd name="T7" fmla="*/ 12000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10801" y="0"/>
                </a:lnTo>
                <a:lnTo>
                  <a:pt x="10801" y="21600"/>
                </a:lnTo>
                <a:lnTo>
                  <a:pt x="21600" y="21600"/>
                </a:lnTo>
              </a:path>
            </a:pathLst>
          </a:custGeom>
          <a:noFill/>
          <a:ln w="19050">
            <a:solidFill>
              <a:srgbClr val="1ACB70"/>
            </a:solidFill>
            <a:miter lim="800000"/>
            <a:headEnd type="oval" w="med" len="med"/>
            <a:tailEnd/>
          </a:ln>
          <a:extLst>
            <a:ext uri="{909E8E84-426E-40dd-AFC4-6F175D3DCCD1}">
              <a14:hiddenFill xmlns="" xmlns:a14="http://schemas.microsoft.com/office/drawing/2010/main">
                <a:solidFill>
                  <a:srgbClr val="FFFFFF"/>
                </a:solidFill>
              </a14:hiddenFill>
            </a:ext>
          </a:extLst>
        </p:spPr>
        <p:txBody>
          <a:bodyPr lIns="32147" rIns="32147" anchor="ctr"/>
          <a:lstStyle/>
          <a:p>
            <a:pPr eaLnBrk="0" fontAlgn="base" hangingPunct="0">
              <a:spcBef>
                <a:spcPct val="0"/>
              </a:spcBef>
              <a:spcAft>
                <a:spcPct val="0"/>
              </a:spcAft>
            </a:pPr>
            <a:endParaRPr lang="zh-TW" altLang="en-US" sz="844" i="1" dirty="0">
              <a:solidFill>
                <a:srgbClr val="000000"/>
              </a:solidFill>
              <a:ea typeface="Calibri 標準體" charset="0"/>
              <a:cs typeface="Arial" pitchFamily="34" charset="0"/>
              <a:sym typeface="Arial" pitchFamily="34" charset="0"/>
            </a:endParaRPr>
          </a:p>
        </p:txBody>
      </p:sp>
      <p:sp>
        <p:nvSpPr>
          <p:cNvPr id="39944" name="AutoShape 8"/>
          <p:cNvSpPr>
            <a:spLocks/>
          </p:cNvSpPr>
          <p:nvPr/>
        </p:nvSpPr>
        <p:spPr bwMode="auto">
          <a:xfrm rot="5400000" flipH="1">
            <a:off x="5508292" y="4362757"/>
            <a:ext cx="454665" cy="107606"/>
          </a:xfrm>
          <a:custGeom>
            <a:avLst/>
            <a:gdLst>
              <a:gd name="T0" fmla="*/ 2808169 w 21600"/>
              <a:gd name="T1" fmla="*/ 472043 h 21600"/>
              <a:gd name="T2" fmla="*/ 2808169 w 21600"/>
              <a:gd name="T3" fmla="*/ 472043 h 21600"/>
              <a:gd name="T4" fmla="*/ 2808169 w 21600"/>
              <a:gd name="T5" fmla="*/ 472043 h 21600"/>
              <a:gd name="T6" fmla="*/ 2808169 w 21600"/>
              <a:gd name="T7" fmla="*/ 47204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path>
            </a:pathLst>
          </a:custGeom>
          <a:noFill/>
          <a:ln w="19050">
            <a:solidFill>
              <a:srgbClr val="FF9900"/>
            </a:solidFill>
            <a:miter lim="800000"/>
            <a:headEnd type="oval" w="med" len="med"/>
            <a:tailEnd/>
          </a:ln>
          <a:extLst>
            <a:ext uri="{909E8E84-426E-40dd-AFC4-6F175D3DCCD1}">
              <a14:hiddenFill xmlns="" xmlns:a14="http://schemas.microsoft.com/office/drawing/2010/main">
                <a:solidFill>
                  <a:srgbClr val="FFFFFF"/>
                </a:solidFill>
              </a14:hiddenFill>
            </a:ext>
          </a:extLst>
        </p:spPr>
        <p:txBody>
          <a:bodyPr lIns="32147" rIns="32147" anchor="ctr"/>
          <a:lstStyle/>
          <a:p>
            <a:pPr eaLnBrk="0" fontAlgn="base" hangingPunct="0">
              <a:spcBef>
                <a:spcPct val="0"/>
              </a:spcBef>
              <a:spcAft>
                <a:spcPct val="0"/>
              </a:spcAft>
            </a:pPr>
            <a:endParaRPr lang="zh-TW" altLang="en-US" sz="844" i="1" dirty="0">
              <a:solidFill>
                <a:srgbClr val="000000"/>
              </a:solidFill>
              <a:ea typeface="Calibri 標準體" charset="0"/>
              <a:cs typeface="Arial" pitchFamily="34" charset="0"/>
              <a:sym typeface="Arial" pitchFamily="34" charset="0"/>
            </a:endParaRPr>
          </a:p>
        </p:txBody>
      </p:sp>
      <p:grpSp>
        <p:nvGrpSpPr>
          <p:cNvPr id="39945" name="Group 9"/>
          <p:cNvGrpSpPr>
            <a:grpSpLocks/>
          </p:cNvGrpSpPr>
          <p:nvPr/>
        </p:nvGrpSpPr>
        <p:grpSpPr bwMode="auto">
          <a:xfrm>
            <a:off x="2773839" y="6114279"/>
            <a:ext cx="1572236" cy="583501"/>
            <a:chOff x="0" y="0"/>
            <a:chExt cx="1872220" cy="726446"/>
          </a:xfrm>
        </p:grpSpPr>
        <p:sp>
          <p:nvSpPr>
            <p:cNvPr id="39974" name="Rectangle 10"/>
            <p:cNvSpPr>
              <a:spLocks/>
            </p:cNvSpPr>
            <p:nvPr/>
          </p:nvSpPr>
          <p:spPr bwMode="auto">
            <a:xfrm>
              <a:off x="50890" y="288030"/>
              <a:ext cx="1770437" cy="438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2147" rIns="32147">
              <a:spAutoFit/>
            </a:bodyPr>
            <a:lstStyle/>
            <a:p>
              <a:pPr defTabSz="642915" eaLnBrk="0" fontAlgn="base" hangingPunct="0">
                <a:spcBef>
                  <a:spcPct val="0"/>
                </a:spcBef>
                <a:spcAft>
                  <a:spcPct val="0"/>
                </a:spcAft>
              </a:pPr>
              <a:r>
                <a:rPr lang="en-US" altLang="zh-TW" sz="844" i="1" dirty="0">
                  <a:solidFill>
                    <a:srgbClr val="3F3F3F"/>
                  </a:solidFill>
                  <a:ea typeface="Calibri 標準體" charset="0"/>
                  <a:cs typeface="Calibri 標準體" charset="0"/>
                  <a:sym typeface="Calibri" charset="0"/>
                </a:rPr>
                <a:t>Floor Space: 322,000 SQF</a:t>
              </a:r>
            </a:p>
            <a:p>
              <a:pPr defTabSz="642915" eaLnBrk="0" fontAlgn="base" hangingPunct="0">
                <a:spcBef>
                  <a:spcPct val="0"/>
                </a:spcBef>
                <a:spcAft>
                  <a:spcPct val="0"/>
                </a:spcAft>
              </a:pPr>
              <a:r>
                <a:rPr lang="en-US" altLang="zh-TW" sz="844" i="1" dirty="0">
                  <a:solidFill>
                    <a:srgbClr val="3F3F3F"/>
                  </a:solidFill>
                  <a:ea typeface="Calibri 標準體" charset="0"/>
                  <a:cs typeface="Calibri 標準體" charset="0"/>
                  <a:sym typeface="Calibri" charset="0"/>
                </a:rPr>
                <a:t>Land Area: 215,000 SQF         </a:t>
              </a:r>
            </a:p>
          </p:txBody>
        </p:sp>
        <p:grpSp>
          <p:nvGrpSpPr>
            <p:cNvPr id="39975" name="Group 11"/>
            <p:cNvGrpSpPr>
              <a:grpSpLocks/>
            </p:cNvGrpSpPr>
            <p:nvPr/>
          </p:nvGrpSpPr>
          <p:grpSpPr bwMode="auto">
            <a:xfrm>
              <a:off x="0" y="0"/>
              <a:ext cx="1872220" cy="288040"/>
              <a:chOff x="0" y="0"/>
              <a:chExt cx="1872220" cy="288040"/>
            </a:xfrm>
          </p:grpSpPr>
          <p:sp>
            <p:nvSpPr>
              <p:cNvPr id="39976" name="AutoShape 12"/>
              <p:cNvSpPr>
                <a:spLocks/>
              </p:cNvSpPr>
              <p:nvPr/>
            </p:nvSpPr>
            <p:spPr bwMode="auto">
              <a:xfrm>
                <a:off x="0" y="0"/>
                <a:ext cx="1872220" cy="288040"/>
              </a:xfrm>
              <a:prstGeom prst="roundRect">
                <a:avLst>
                  <a:gd name="adj" fmla="val 16667"/>
                </a:avLst>
              </a:prstGeom>
              <a:solidFill>
                <a:srgbClr val="0F7BDD"/>
              </a:solidFill>
              <a:ln>
                <a:noFill/>
              </a:ln>
              <a:extLst>
                <a:ext uri="{91240B29-F687-4f45-9708-019B960494DF}">
                  <a14:hiddenLine xmlns="" xmlns:a14="http://schemas.microsoft.com/office/drawing/2010/main" w="12700">
                    <a:solidFill>
                      <a:srgbClr val="000000"/>
                    </a:solidFill>
                    <a:miter lim="400000"/>
                    <a:headEnd/>
                    <a:tailEnd/>
                  </a14:hiddenLine>
                </a:ext>
              </a:extLst>
            </p:spPr>
            <p:txBody>
              <a:bodyPr lIns="32147" rIns="32147" anchor="ctr"/>
              <a:lstStyle/>
              <a:p>
                <a:pPr defTabSz="642915" eaLnBrk="0" fontAlgn="base" hangingPunct="0">
                  <a:spcBef>
                    <a:spcPct val="0"/>
                  </a:spcBef>
                  <a:spcAft>
                    <a:spcPct val="0"/>
                  </a:spcAft>
                </a:pPr>
                <a:endParaRPr lang="zh-TW" altLang="en-US" sz="984" i="1" dirty="0">
                  <a:solidFill>
                    <a:srgbClr val="000000"/>
                  </a:solidFill>
                  <a:ea typeface="Calibri 標準體" charset="0"/>
                  <a:cs typeface="Arial" pitchFamily="34" charset="0"/>
                  <a:sym typeface="Arial" pitchFamily="34" charset="0"/>
                </a:endParaRPr>
              </a:p>
            </p:txBody>
          </p:sp>
          <p:sp>
            <p:nvSpPr>
              <p:cNvPr id="39977" name="Rectangle 13"/>
              <p:cNvSpPr>
                <a:spLocks/>
              </p:cNvSpPr>
              <p:nvPr/>
            </p:nvSpPr>
            <p:spPr bwMode="auto">
              <a:xfrm>
                <a:off x="14061" y="42958"/>
                <a:ext cx="1844097" cy="20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0" tIns="0" rIns="0" bIns="0" anchor="ctr">
                <a:spAutoFit/>
              </a:bodyPr>
              <a:lstStyle/>
              <a:p>
                <a:pPr defTabSz="642915" eaLnBrk="0" fontAlgn="base" hangingPunct="0">
                  <a:spcBef>
                    <a:spcPct val="0"/>
                  </a:spcBef>
                  <a:spcAft>
                    <a:spcPct val="0"/>
                  </a:spcAft>
                </a:pPr>
                <a:r>
                  <a:rPr lang="en-US" altLang="zh-TW" sz="1055" i="1" dirty="0">
                    <a:solidFill>
                      <a:srgbClr val="FFFFFF"/>
                    </a:solidFill>
                    <a:ea typeface="Calibri 標準體" charset="0"/>
                    <a:cs typeface="Calibri 標準體" charset="0"/>
                    <a:sym typeface="Calibri" charset="0"/>
                  </a:rPr>
                  <a:t>Hsinchu Headquarter</a:t>
                </a:r>
              </a:p>
            </p:txBody>
          </p:sp>
        </p:grpSp>
      </p:grpSp>
      <p:grpSp>
        <p:nvGrpSpPr>
          <p:cNvPr id="39946" name="Group 14"/>
          <p:cNvGrpSpPr>
            <a:grpSpLocks/>
          </p:cNvGrpSpPr>
          <p:nvPr/>
        </p:nvGrpSpPr>
        <p:grpSpPr bwMode="auto">
          <a:xfrm>
            <a:off x="1057939" y="4292021"/>
            <a:ext cx="2160561" cy="2055618"/>
            <a:chOff x="0" y="0"/>
            <a:chExt cx="3240485" cy="3198813"/>
          </a:xfrm>
        </p:grpSpPr>
        <p:pic>
          <p:nvPicPr>
            <p:cNvPr id="39972" name="Picture 15" descr="image6.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240485" cy="3198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39973" name="AutoShape 16"/>
            <p:cNvSpPr>
              <a:spLocks/>
            </p:cNvSpPr>
            <p:nvPr/>
          </p:nvSpPr>
          <p:spPr bwMode="auto">
            <a:xfrm>
              <a:off x="0" y="0"/>
              <a:ext cx="3240485" cy="3198813"/>
            </a:xfrm>
            <a:custGeom>
              <a:avLst/>
              <a:gdLst>
                <a:gd name="T0" fmla="*/ 243072830 w 21600"/>
                <a:gd name="T1" fmla="*/ 236861292 h 21600"/>
                <a:gd name="T2" fmla="*/ 243072830 w 21600"/>
                <a:gd name="T3" fmla="*/ 236861292 h 21600"/>
                <a:gd name="T4" fmla="*/ 243072830 w 21600"/>
                <a:gd name="T5" fmla="*/ 236861292 h 21600"/>
                <a:gd name="T6" fmla="*/ 243072830 w 21600"/>
                <a:gd name="T7" fmla="*/ 23686129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799" y="0"/>
                  </a:moveTo>
                  <a:cubicBezTo>
                    <a:pt x="4834" y="0"/>
                    <a:pt x="0" y="4835"/>
                    <a:pt x="0" y="10800"/>
                  </a:cubicBezTo>
                  <a:cubicBezTo>
                    <a:pt x="0" y="16765"/>
                    <a:pt x="4834" y="21600"/>
                    <a:pt x="10799" y="21600"/>
                  </a:cubicBezTo>
                  <a:cubicBezTo>
                    <a:pt x="16763" y="21600"/>
                    <a:pt x="21600" y="16765"/>
                    <a:pt x="21600" y="10800"/>
                  </a:cubicBezTo>
                  <a:cubicBezTo>
                    <a:pt x="21600" y="4835"/>
                    <a:pt x="16763" y="0"/>
                    <a:pt x="10799" y="0"/>
                  </a:cubicBezTo>
                  <a:close/>
                </a:path>
              </a:pathLst>
            </a:custGeom>
            <a:noFill/>
            <a:ln w="101600">
              <a:solidFill>
                <a:srgbClr val="0F7BDD"/>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eaLnBrk="0" fontAlgn="base" hangingPunct="0">
                <a:spcBef>
                  <a:spcPct val="0"/>
                </a:spcBef>
                <a:spcAft>
                  <a:spcPct val="0"/>
                </a:spcAft>
              </a:pPr>
              <a:endParaRPr lang="zh-TW" altLang="en-US" sz="844" i="1" dirty="0">
                <a:solidFill>
                  <a:srgbClr val="000000"/>
                </a:solidFill>
                <a:ea typeface="Calibri 標準體" charset="0"/>
                <a:cs typeface="Arial" pitchFamily="34" charset="0"/>
                <a:sym typeface="Arial" pitchFamily="34" charset="0"/>
              </a:endParaRPr>
            </a:p>
          </p:txBody>
        </p:sp>
      </p:grpSp>
      <p:grpSp>
        <p:nvGrpSpPr>
          <p:cNvPr id="39947" name="Group 17"/>
          <p:cNvGrpSpPr>
            <a:grpSpLocks/>
          </p:cNvGrpSpPr>
          <p:nvPr/>
        </p:nvGrpSpPr>
        <p:grpSpPr bwMode="auto">
          <a:xfrm>
            <a:off x="7358983" y="3616584"/>
            <a:ext cx="1481094" cy="583501"/>
            <a:chOff x="0" y="0"/>
            <a:chExt cx="1763688" cy="726446"/>
          </a:xfrm>
        </p:grpSpPr>
        <p:sp>
          <p:nvSpPr>
            <p:cNvPr id="39968" name="Rectangle 18"/>
            <p:cNvSpPr>
              <a:spLocks/>
            </p:cNvSpPr>
            <p:nvPr/>
          </p:nvSpPr>
          <p:spPr bwMode="auto">
            <a:xfrm>
              <a:off x="65259" y="288030"/>
              <a:ext cx="1698429" cy="438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2147" rIns="32147">
              <a:spAutoFit/>
            </a:bodyPr>
            <a:lstStyle/>
            <a:p>
              <a:pPr defTabSz="642915" eaLnBrk="0" fontAlgn="base" hangingPunct="0">
                <a:spcBef>
                  <a:spcPct val="0"/>
                </a:spcBef>
                <a:spcAft>
                  <a:spcPct val="0"/>
                </a:spcAft>
              </a:pPr>
              <a:r>
                <a:rPr lang="en-US" altLang="zh-TW" sz="844" i="1" dirty="0">
                  <a:solidFill>
                    <a:srgbClr val="3F3F3F"/>
                  </a:solidFill>
                  <a:ea typeface="Calibri 標準體" charset="0"/>
                  <a:cs typeface="Calibri 標準體" charset="0"/>
                  <a:sym typeface="Calibri" charset="0"/>
                </a:rPr>
                <a:t>Plant Size: 441,600.SQF</a:t>
              </a:r>
            </a:p>
            <a:p>
              <a:pPr defTabSz="642915" eaLnBrk="0" fontAlgn="base" hangingPunct="0">
                <a:spcBef>
                  <a:spcPct val="0"/>
                </a:spcBef>
                <a:spcAft>
                  <a:spcPct val="0"/>
                </a:spcAft>
              </a:pPr>
              <a:r>
                <a:rPr lang="en-US" altLang="zh-TW" sz="844" i="1" dirty="0">
                  <a:solidFill>
                    <a:srgbClr val="3F3F3F"/>
                  </a:solidFill>
                  <a:ea typeface="Calibri 標準體" charset="0"/>
                  <a:cs typeface="Calibri 標準體" charset="0"/>
                  <a:sym typeface="Calibri" charset="0"/>
                </a:rPr>
                <a:t>Land Size: 1,635,520.SQF</a:t>
              </a:r>
            </a:p>
          </p:txBody>
        </p:sp>
        <p:grpSp>
          <p:nvGrpSpPr>
            <p:cNvPr id="39969" name="Group 19"/>
            <p:cNvGrpSpPr>
              <a:grpSpLocks/>
            </p:cNvGrpSpPr>
            <p:nvPr/>
          </p:nvGrpSpPr>
          <p:grpSpPr bwMode="auto">
            <a:xfrm>
              <a:off x="0" y="0"/>
              <a:ext cx="1588855" cy="288040"/>
              <a:chOff x="0" y="0"/>
              <a:chExt cx="1588855" cy="288040"/>
            </a:xfrm>
          </p:grpSpPr>
          <p:sp>
            <p:nvSpPr>
              <p:cNvPr id="39970" name="AutoShape 20"/>
              <p:cNvSpPr>
                <a:spLocks/>
              </p:cNvSpPr>
              <p:nvPr/>
            </p:nvSpPr>
            <p:spPr bwMode="auto">
              <a:xfrm>
                <a:off x="0" y="0"/>
                <a:ext cx="1588855" cy="288040"/>
              </a:xfrm>
              <a:prstGeom prst="roundRect">
                <a:avLst>
                  <a:gd name="adj" fmla="val 16667"/>
                </a:avLst>
              </a:prstGeom>
              <a:solidFill>
                <a:srgbClr val="FF3333"/>
              </a:solidFill>
              <a:ln>
                <a:noFill/>
              </a:ln>
              <a:extLst>
                <a:ext uri="{91240B29-F687-4f45-9708-019B960494DF}">
                  <a14:hiddenLine xmlns="" xmlns:a14="http://schemas.microsoft.com/office/drawing/2010/main" w="12700">
                    <a:solidFill>
                      <a:srgbClr val="000000"/>
                    </a:solidFill>
                    <a:miter lim="400000"/>
                    <a:headEnd/>
                    <a:tailEnd/>
                  </a14:hiddenLine>
                </a:ext>
              </a:extLst>
            </p:spPr>
            <p:txBody>
              <a:bodyPr lIns="32147" rIns="32147" anchor="ctr"/>
              <a:lstStyle/>
              <a:p>
                <a:pPr defTabSz="642915" eaLnBrk="0" fontAlgn="base" hangingPunct="0">
                  <a:spcBef>
                    <a:spcPct val="0"/>
                  </a:spcBef>
                  <a:spcAft>
                    <a:spcPct val="0"/>
                  </a:spcAft>
                </a:pPr>
                <a:endParaRPr lang="zh-TW" altLang="en-US" sz="984" i="1" dirty="0">
                  <a:solidFill>
                    <a:srgbClr val="000000"/>
                  </a:solidFill>
                  <a:ea typeface="Calibri 標準體" charset="0"/>
                  <a:cs typeface="Arial" pitchFamily="34" charset="0"/>
                  <a:sym typeface="Arial" pitchFamily="34" charset="0"/>
                </a:endParaRPr>
              </a:p>
            </p:txBody>
          </p:sp>
          <p:sp>
            <p:nvSpPr>
              <p:cNvPr id="39971" name="Rectangle 21"/>
              <p:cNvSpPr>
                <a:spLocks/>
              </p:cNvSpPr>
              <p:nvPr/>
            </p:nvSpPr>
            <p:spPr bwMode="auto">
              <a:xfrm>
                <a:off x="14060" y="42957"/>
                <a:ext cx="1560734" cy="20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0" tIns="0" rIns="0" bIns="0" anchor="ctr">
                <a:spAutoFit/>
              </a:bodyPr>
              <a:lstStyle/>
              <a:p>
                <a:pPr defTabSz="642915" eaLnBrk="0" fontAlgn="base" hangingPunct="0">
                  <a:spcBef>
                    <a:spcPct val="0"/>
                  </a:spcBef>
                  <a:spcAft>
                    <a:spcPct val="0"/>
                  </a:spcAft>
                </a:pPr>
                <a:r>
                  <a:rPr lang="en-US" altLang="zh-TW" sz="1055" i="1" dirty="0">
                    <a:solidFill>
                      <a:srgbClr val="FFFFFF"/>
                    </a:solidFill>
                    <a:ea typeface="Calibri 標準體" charset="0"/>
                    <a:cs typeface="Calibri 標準體" charset="0"/>
                    <a:sym typeface="Calibri" charset="0"/>
                  </a:rPr>
                  <a:t>Chang Shu Plant</a:t>
                </a:r>
              </a:p>
            </p:txBody>
          </p:sp>
        </p:grpSp>
      </p:grpSp>
      <p:grpSp>
        <p:nvGrpSpPr>
          <p:cNvPr id="39948" name="Group 22"/>
          <p:cNvGrpSpPr>
            <a:grpSpLocks/>
          </p:cNvGrpSpPr>
          <p:nvPr/>
        </p:nvGrpSpPr>
        <p:grpSpPr bwMode="auto">
          <a:xfrm>
            <a:off x="7298513" y="2517649"/>
            <a:ext cx="1118169" cy="1076203"/>
            <a:chOff x="0" y="0"/>
            <a:chExt cx="1331516" cy="1339850"/>
          </a:xfrm>
        </p:grpSpPr>
        <p:pic>
          <p:nvPicPr>
            <p:cNvPr id="39966" name="Picture 23" descr="image7.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331516" cy="1339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39967" name="AutoShape 24"/>
            <p:cNvSpPr>
              <a:spLocks/>
            </p:cNvSpPr>
            <p:nvPr/>
          </p:nvSpPr>
          <p:spPr bwMode="auto">
            <a:xfrm>
              <a:off x="0" y="0"/>
              <a:ext cx="1331516" cy="1339850"/>
            </a:xfrm>
            <a:custGeom>
              <a:avLst/>
              <a:gdLst>
                <a:gd name="T0" fmla="*/ 41040159 w 21600"/>
                <a:gd name="T1" fmla="*/ 41555510 h 21600"/>
                <a:gd name="T2" fmla="*/ 41040159 w 21600"/>
                <a:gd name="T3" fmla="*/ 41555510 h 21600"/>
                <a:gd name="T4" fmla="*/ 41040159 w 21600"/>
                <a:gd name="T5" fmla="*/ 41555510 h 21600"/>
                <a:gd name="T6" fmla="*/ 41040159 w 21600"/>
                <a:gd name="T7" fmla="*/ 4155551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803" y="0"/>
                  </a:moveTo>
                  <a:cubicBezTo>
                    <a:pt x="4838" y="0"/>
                    <a:pt x="0" y="4835"/>
                    <a:pt x="0" y="10800"/>
                  </a:cubicBezTo>
                  <a:cubicBezTo>
                    <a:pt x="0" y="16765"/>
                    <a:pt x="4838" y="21600"/>
                    <a:pt x="10803" y="21600"/>
                  </a:cubicBezTo>
                  <a:cubicBezTo>
                    <a:pt x="16768" y="21600"/>
                    <a:pt x="21600" y="16765"/>
                    <a:pt x="21600" y="10800"/>
                  </a:cubicBezTo>
                  <a:cubicBezTo>
                    <a:pt x="21600" y="4835"/>
                    <a:pt x="16768" y="0"/>
                    <a:pt x="10803" y="0"/>
                  </a:cubicBezTo>
                  <a:close/>
                </a:path>
              </a:pathLst>
            </a:custGeom>
            <a:noFill/>
            <a:ln w="101600">
              <a:solidFill>
                <a:srgbClr val="FF3333"/>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eaLnBrk="0" fontAlgn="base" hangingPunct="0">
                <a:spcBef>
                  <a:spcPct val="0"/>
                </a:spcBef>
                <a:spcAft>
                  <a:spcPct val="0"/>
                </a:spcAft>
              </a:pPr>
              <a:endParaRPr lang="zh-TW" altLang="en-US" sz="844" i="1" dirty="0">
                <a:solidFill>
                  <a:srgbClr val="000000"/>
                </a:solidFill>
                <a:ea typeface="Calibri 標準體" charset="0"/>
                <a:cs typeface="Arial" pitchFamily="34" charset="0"/>
                <a:sym typeface="Arial" pitchFamily="34" charset="0"/>
              </a:endParaRPr>
            </a:p>
          </p:txBody>
        </p:sp>
      </p:grpSp>
      <p:grpSp>
        <p:nvGrpSpPr>
          <p:cNvPr id="39949" name="Group 25"/>
          <p:cNvGrpSpPr>
            <a:grpSpLocks/>
          </p:cNvGrpSpPr>
          <p:nvPr/>
        </p:nvGrpSpPr>
        <p:grpSpPr bwMode="auto">
          <a:xfrm>
            <a:off x="7298513" y="5583100"/>
            <a:ext cx="1360155" cy="583503"/>
            <a:chOff x="0" y="0"/>
            <a:chExt cx="1619672" cy="726449"/>
          </a:xfrm>
        </p:grpSpPr>
        <p:sp>
          <p:nvSpPr>
            <p:cNvPr id="39962" name="Rectangle 26"/>
            <p:cNvSpPr>
              <a:spLocks/>
            </p:cNvSpPr>
            <p:nvPr/>
          </p:nvSpPr>
          <p:spPr bwMode="auto">
            <a:xfrm>
              <a:off x="0" y="288032"/>
              <a:ext cx="1619672" cy="4384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2147" rIns="32147">
              <a:spAutoFit/>
            </a:bodyPr>
            <a:lstStyle/>
            <a:p>
              <a:pPr defTabSz="642915" eaLnBrk="0" fontAlgn="base" hangingPunct="0">
                <a:spcBef>
                  <a:spcPct val="0"/>
                </a:spcBef>
                <a:spcAft>
                  <a:spcPct val="0"/>
                </a:spcAft>
              </a:pPr>
              <a:r>
                <a:rPr lang="en-US" altLang="zh-TW" sz="844" i="1" dirty="0">
                  <a:solidFill>
                    <a:srgbClr val="3F3F3F"/>
                  </a:solidFill>
                  <a:ea typeface="Calibri 標準體" charset="0"/>
                  <a:cs typeface="Calibri 標準體" charset="0"/>
                  <a:sym typeface="Calibri" charset="0"/>
                </a:rPr>
                <a:t>Plant Size: 330,000 SQF</a:t>
              </a:r>
            </a:p>
            <a:p>
              <a:pPr defTabSz="642915" eaLnBrk="0" fontAlgn="base" hangingPunct="0">
                <a:spcBef>
                  <a:spcPct val="0"/>
                </a:spcBef>
                <a:spcAft>
                  <a:spcPct val="0"/>
                </a:spcAft>
              </a:pPr>
              <a:r>
                <a:rPr lang="zh-TW" altLang="en-US" sz="844" i="1" dirty="0">
                  <a:solidFill>
                    <a:srgbClr val="3F3F3F"/>
                  </a:solidFill>
                  <a:ea typeface="Calibri 標準體" charset="0"/>
                  <a:cs typeface="Calibri 標準體" charset="0"/>
                  <a:sym typeface="Calibri" charset="0"/>
                </a:rPr>
                <a:t> </a:t>
              </a:r>
              <a:r>
                <a:rPr lang="en-US" altLang="zh-TW" sz="844" i="1" dirty="0">
                  <a:solidFill>
                    <a:srgbClr val="3F3F3F"/>
                  </a:solidFill>
                  <a:ea typeface="Calibri 標準體" charset="0"/>
                  <a:cs typeface="Calibri 標準體" charset="0"/>
                  <a:sym typeface="Calibri" charset="0"/>
                </a:rPr>
                <a:t>Land Area: 150,000 SQF</a:t>
              </a:r>
            </a:p>
          </p:txBody>
        </p:sp>
        <p:grpSp>
          <p:nvGrpSpPr>
            <p:cNvPr id="39963" name="Group 27"/>
            <p:cNvGrpSpPr>
              <a:grpSpLocks/>
            </p:cNvGrpSpPr>
            <p:nvPr/>
          </p:nvGrpSpPr>
          <p:grpSpPr bwMode="auto">
            <a:xfrm>
              <a:off x="50410" y="0"/>
              <a:ext cx="1569262" cy="304327"/>
              <a:chOff x="0" y="0"/>
              <a:chExt cx="1569261" cy="304327"/>
            </a:xfrm>
          </p:grpSpPr>
          <p:sp>
            <p:nvSpPr>
              <p:cNvPr id="39964" name="AutoShape 28"/>
              <p:cNvSpPr>
                <a:spLocks/>
              </p:cNvSpPr>
              <p:nvPr/>
            </p:nvSpPr>
            <p:spPr bwMode="auto">
              <a:xfrm>
                <a:off x="0" y="0"/>
                <a:ext cx="1569261" cy="304327"/>
              </a:xfrm>
              <a:prstGeom prst="roundRect">
                <a:avLst>
                  <a:gd name="adj" fmla="val 16667"/>
                </a:avLst>
              </a:prstGeom>
              <a:solidFill>
                <a:srgbClr val="1ACB70"/>
              </a:solidFill>
              <a:ln>
                <a:noFill/>
              </a:ln>
              <a:extLst>
                <a:ext uri="{91240B29-F687-4f45-9708-019B960494DF}">
                  <a14:hiddenLine xmlns="" xmlns:a14="http://schemas.microsoft.com/office/drawing/2010/main" w="12700">
                    <a:solidFill>
                      <a:srgbClr val="000000"/>
                    </a:solidFill>
                    <a:miter lim="400000"/>
                    <a:headEnd/>
                    <a:tailEnd/>
                  </a14:hiddenLine>
                </a:ext>
              </a:extLst>
            </p:spPr>
            <p:txBody>
              <a:bodyPr lIns="32147" rIns="32147" anchor="ctr"/>
              <a:lstStyle/>
              <a:p>
                <a:pPr defTabSz="642915" eaLnBrk="0" fontAlgn="base" hangingPunct="0">
                  <a:spcBef>
                    <a:spcPct val="0"/>
                  </a:spcBef>
                  <a:spcAft>
                    <a:spcPct val="0"/>
                  </a:spcAft>
                </a:pPr>
                <a:endParaRPr lang="zh-TW" altLang="en-US" sz="984" i="1" dirty="0">
                  <a:solidFill>
                    <a:srgbClr val="000000"/>
                  </a:solidFill>
                  <a:ea typeface="Calibri 標準體" charset="0"/>
                  <a:cs typeface="Arial" pitchFamily="34" charset="0"/>
                  <a:sym typeface="Arial" pitchFamily="34" charset="0"/>
                </a:endParaRPr>
              </a:p>
            </p:txBody>
          </p:sp>
          <p:sp>
            <p:nvSpPr>
              <p:cNvPr id="39965" name="Rectangle 29"/>
              <p:cNvSpPr>
                <a:spLocks/>
              </p:cNvSpPr>
              <p:nvPr/>
            </p:nvSpPr>
            <p:spPr bwMode="auto">
              <a:xfrm>
                <a:off x="14856" y="51102"/>
                <a:ext cx="1539548" cy="20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0" tIns="0" rIns="0" bIns="0" anchor="ctr">
                <a:spAutoFit/>
              </a:bodyPr>
              <a:lstStyle/>
              <a:p>
                <a:pPr defTabSz="642915" eaLnBrk="0" fontAlgn="base" hangingPunct="0">
                  <a:spcBef>
                    <a:spcPct val="0"/>
                  </a:spcBef>
                  <a:spcAft>
                    <a:spcPct val="0"/>
                  </a:spcAft>
                </a:pPr>
                <a:r>
                  <a:rPr lang="en-US" altLang="zh-TW" sz="1055" i="1" dirty="0">
                    <a:solidFill>
                      <a:srgbClr val="FFFFFF"/>
                    </a:solidFill>
                    <a:ea typeface="Calibri 標準體" charset="0"/>
                    <a:cs typeface="Calibri 標準體" charset="0"/>
                    <a:sym typeface="Calibri" charset="0"/>
                  </a:rPr>
                  <a:t>KuShan Plant </a:t>
                </a:r>
              </a:p>
            </p:txBody>
          </p:sp>
        </p:grpSp>
      </p:grpSp>
      <p:grpSp>
        <p:nvGrpSpPr>
          <p:cNvPr id="39950" name="Group 30"/>
          <p:cNvGrpSpPr>
            <a:grpSpLocks/>
          </p:cNvGrpSpPr>
          <p:nvPr/>
        </p:nvGrpSpPr>
        <p:grpSpPr bwMode="auto">
          <a:xfrm>
            <a:off x="7600864" y="4599841"/>
            <a:ext cx="1055512" cy="925421"/>
            <a:chOff x="0" y="0"/>
            <a:chExt cx="1256904" cy="1152129"/>
          </a:xfrm>
        </p:grpSpPr>
        <p:pic>
          <p:nvPicPr>
            <p:cNvPr id="39960" name="Picture 31" descr="image8.jpe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256904" cy="11521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39961" name="AutoShape 32"/>
            <p:cNvSpPr>
              <a:spLocks/>
            </p:cNvSpPr>
            <p:nvPr/>
          </p:nvSpPr>
          <p:spPr bwMode="auto">
            <a:xfrm>
              <a:off x="0" y="0"/>
              <a:ext cx="1256904" cy="1152129"/>
            </a:xfrm>
            <a:custGeom>
              <a:avLst/>
              <a:gdLst>
                <a:gd name="T0" fmla="*/ 36569622 w 21600"/>
                <a:gd name="T1" fmla="*/ 30726907 h 21600"/>
                <a:gd name="T2" fmla="*/ 36569622 w 21600"/>
                <a:gd name="T3" fmla="*/ 30726907 h 21600"/>
                <a:gd name="T4" fmla="*/ 36569622 w 21600"/>
                <a:gd name="T5" fmla="*/ 30726907 h 21600"/>
                <a:gd name="T6" fmla="*/ 36569622 w 21600"/>
                <a:gd name="T7" fmla="*/ 3072690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803" y="0"/>
                  </a:moveTo>
                  <a:cubicBezTo>
                    <a:pt x="4839" y="0"/>
                    <a:pt x="0" y="4832"/>
                    <a:pt x="0" y="10796"/>
                  </a:cubicBezTo>
                  <a:cubicBezTo>
                    <a:pt x="0" y="16761"/>
                    <a:pt x="4839" y="21600"/>
                    <a:pt x="10803" y="21600"/>
                  </a:cubicBezTo>
                  <a:cubicBezTo>
                    <a:pt x="16768" y="21600"/>
                    <a:pt x="21600" y="16761"/>
                    <a:pt x="21600" y="10796"/>
                  </a:cubicBezTo>
                  <a:cubicBezTo>
                    <a:pt x="21600" y="4832"/>
                    <a:pt x="16768" y="0"/>
                    <a:pt x="10803" y="0"/>
                  </a:cubicBezTo>
                  <a:close/>
                </a:path>
              </a:pathLst>
            </a:custGeom>
            <a:noFill/>
            <a:ln w="101600">
              <a:solidFill>
                <a:srgbClr val="1ACB70"/>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eaLnBrk="0" fontAlgn="base" hangingPunct="0">
                <a:spcBef>
                  <a:spcPct val="0"/>
                </a:spcBef>
                <a:spcAft>
                  <a:spcPct val="0"/>
                </a:spcAft>
              </a:pPr>
              <a:endParaRPr lang="zh-TW" altLang="en-US" sz="844" i="1" dirty="0">
                <a:solidFill>
                  <a:srgbClr val="000000"/>
                </a:solidFill>
                <a:ea typeface="Calibri 標準體" charset="0"/>
                <a:cs typeface="Arial" pitchFamily="34" charset="0"/>
                <a:sym typeface="Arial" pitchFamily="34" charset="0"/>
              </a:endParaRPr>
            </a:p>
          </p:txBody>
        </p:sp>
      </p:grpSp>
      <p:grpSp>
        <p:nvGrpSpPr>
          <p:cNvPr id="39951" name="Group 33"/>
          <p:cNvGrpSpPr>
            <a:grpSpLocks/>
          </p:cNvGrpSpPr>
          <p:nvPr/>
        </p:nvGrpSpPr>
        <p:grpSpPr bwMode="auto">
          <a:xfrm>
            <a:off x="5797390" y="4194970"/>
            <a:ext cx="1390844" cy="453595"/>
            <a:chOff x="0" y="0"/>
            <a:chExt cx="1656217" cy="564716"/>
          </a:xfrm>
        </p:grpSpPr>
        <p:sp>
          <p:nvSpPr>
            <p:cNvPr id="39956" name="Rectangle 34"/>
            <p:cNvSpPr>
              <a:spLocks/>
            </p:cNvSpPr>
            <p:nvPr/>
          </p:nvSpPr>
          <p:spPr bwMode="auto">
            <a:xfrm>
              <a:off x="5180" y="288032"/>
              <a:ext cx="1645853" cy="2766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2147" rIns="32147">
              <a:spAutoFit/>
            </a:bodyPr>
            <a:lstStyle/>
            <a:p>
              <a:pPr defTabSz="642915" eaLnBrk="0" fontAlgn="base" hangingPunct="0">
                <a:spcBef>
                  <a:spcPct val="0"/>
                </a:spcBef>
                <a:spcAft>
                  <a:spcPct val="0"/>
                </a:spcAft>
              </a:pPr>
              <a:r>
                <a:rPr lang="en-US" altLang="zh-TW" sz="844" i="1" dirty="0">
                  <a:solidFill>
                    <a:srgbClr val="3F3F3F"/>
                  </a:solidFill>
                  <a:ea typeface="Calibri 標準體" charset="0"/>
                  <a:cs typeface="Calibri 標準體" charset="0"/>
                  <a:sym typeface="Calibri" charset="0"/>
                </a:rPr>
                <a:t>Plant Size: 102,000 SQF</a:t>
              </a:r>
            </a:p>
          </p:txBody>
        </p:sp>
        <p:grpSp>
          <p:nvGrpSpPr>
            <p:cNvPr id="39957" name="Group 35"/>
            <p:cNvGrpSpPr>
              <a:grpSpLocks/>
            </p:cNvGrpSpPr>
            <p:nvPr/>
          </p:nvGrpSpPr>
          <p:grpSpPr bwMode="auto">
            <a:xfrm>
              <a:off x="0" y="0"/>
              <a:ext cx="1656217" cy="288040"/>
              <a:chOff x="0" y="0"/>
              <a:chExt cx="1656217" cy="288040"/>
            </a:xfrm>
          </p:grpSpPr>
          <p:sp>
            <p:nvSpPr>
              <p:cNvPr id="39958" name="AutoShape 36"/>
              <p:cNvSpPr>
                <a:spLocks/>
              </p:cNvSpPr>
              <p:nvPr/>
            </p:nvSpPr>
            <p:spPr bwMode="auto">
              <a:xfrm>
                <a:off x="0" y="0"/>
                <a:ext cx="1656217" cy="288040"/>
              </a:xfrm>
              <a:prstGeom prst="roundRect">
                <a:avLst>
                  <a:gd name="adj" fmla="val 16667"/>
                </a:avLst>
              </a:prstGeom>
              <a:solidFill>
                <a:srgbClr val="FF9900"/>
              </a:solidFill>
              <a:ln>
                <a:noFill/>
              </a:ln>
              <a:extLst>
                <a:ext uri="{91240B29-F687-4f45-9708-019B960494DF}">
                  <a14:hiddenLine xmlns="" xmlns:a14="http://schemas.microsoft.com/office/drawing/2010/main" w="12700">
                    <a:solidFill>
                      <a:srgbClr val="000000"/>
                    </a:solidFill>
                    <a:miter lim="400000"/>
                    <a:headEnd/>
                    <a:tailEnd/>
                  </a14:hiddenLine>
                </a:ext>
              </a:extLst>
            </p:spPr>
            <p:txBody>
              <a:bodyPr lIns="32147" rIns="32147" anchor="ctr"/>
              <a:lstStyle/>
              <a:p>
                <a:pPr defTabSz="642915" eaLnBrk="0" fontAlgn="base" hangingPunct="0">
                  <a:spcBef>
                    <a:spcPct val="0"/>
                  </a:spcBef>
                  <a:spcAft>
                    <a:spcPct val="0"/>
                  </a:spcAft>
                </a:pPr>
                <a:endParaRPr lang="zh-TW" altLang="en-US" sz="984" i="1" dirty="0">
                  <a:solidFill>
                    <a:srgbClr val="000000"/>
                  </a:solidFill>
                  <a:ea typeface="Calibri 標準體" charset="0"/>
                  <a:cs typeface="Arial" pitchFamily="34" charset="0"/>
                  <a:sym typeface="Arial" pitchFamily="34" charset="0"/>
                </a:endParaRPr>
              </a:p>
            </p:txBody>
          </p:sp>
          <p:sp>
            <p:nvSpPr>
              <p:cNvPr id="39959" name="Rectangle 37"/>
              <p:cNvSpPr>
                <a:spLocks/>
              </p:cNvSpPr>
              <p:nvPr/>
            </p:nvSpPr>
            <p:spPr bwMode="auto">
              <a:xfrm>
                <a:off x="14060" y="42957"/>
                <a:ext cx="1628096" cy="20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0" tIns="0" rIns="0" bIns="0" anchor="ctr">
                <a:spAutoFit/>
              </a:bodyPr>
              <a:lstStyle/>
              <a:p>
                <a:pPr defTabSz="642915" eaLnBrk="0" fontAlgn="base" hangingPunct="0">
                  <a:spcBef>
                    <a:spcPct val="0"/>
                  </a:spcBef>
                  <a:spcAft>
                    <a:spcPct val="0"/>
                  </a:spcAft>
                </a:pPr>
                <a:r>
                  <a:rPr lang="en-US" altLang="zh-TW" sz="1055" i="1" dirty="0">
                    <a:solidFill>
                      <a:srgbClr val="FFFFFF"/>
                    </a:solidFill>
                    <a:ea typeface="Calibri 標準體" charset="0"/>
                    <a:cs typeface="Calibri 標準體" charset="0"/>
                    <a:sym typeface="Calibri" charset="0"/>
                  </a:rPr>
                  <a:t>Czech Republic</a:t>
                </a:r>
              </a:p>
            </p:txBody>
          </p:sp>
        </p:grpSp>
      </p:grpSp>
      <p:grpSp>
        <p:nvGrpSpPr>
          <p:cNvPr id="39952" name="Group 38"/>
          <p:cNvGrpSpPr>
            <a:grpSpLocks/>
          </p:cNvGrpSpPr>
          <p:nvPr/>
        </p:nvGrpSpPr>
        <p:grpSpPr bwMode="auto">
          <a:xfrm>
            <a:off x="5288374" y="3262674"/>
            <a:ext cx="1027850" cy="930520"/>
            <a:chOff x="0" y="0"/>
            <a:chExt cx="1223963" cy="1158479"/>
          </a:xfrm>
        </p:grpSpPr>
        <p:pic>
          <p:nvPicPr>
            <p:cNvPr id="39954" name="Picture 39" descr="image9.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1223963" cy="11584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39955" name="AutoShape 40"/>
            <p:cNvSpPr>
              <a:spLocks/>
            </p:cNvSpPr>
            <p:nvPr/>
          </p:nvSpPr>
          <p:spPr bwMode="auto">
            <a:xfrm>
              <a:off x="0" y="0"/>
              <a:ext cx="1223963" cy="1158479"/>
            </a:xfrm>
            <a:custGeom>
              <a:avLst/>
              <a:gdLst>
                <a:gd name="T0" fmla="*/ 34677932 w 21600"/>
                <a:gd name="T1" fmla="*/ 31066545 h 21600"/>
                <a:gd name="T2" fmla="*/ 34677932 w 21600"/>
                <a:gd name="T3" fmla="*/ 31066545 h 21600"/>
                <a:gd name="T4" fmla="*/ 34677932 w 21600"/>
                <a:gd name="T5" fmla="*/ 31066545 h 21600"/>
                <a:gd name="T6" fmla="*/ 34677932 w 21600"/>
                <a:gd name="T7" fmla="*/ 3106654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800" y="0"/>
                  </a:moveTo>
                  <a:cubicBezTo>
                    <a:pt x="4834" y="0"/>
                    <a:pt x="0" y="4839"/>
                    <a:pt x="0" y="10804"/>
                  </a:cubicBezTo>
                  <a:cubicBezTo>
                    <a:pt x="0" y="16769"/>
                    <a:pt x="4834" y="21600"/>
                    <a:pt x="10800" y="21600"/>
                  </a:cubicBezTo>
                  <a:cubicBezTo>
                    <a:pt x="16766" y="21600"/>
                    <a:pt x="21600" y="16769"/>
                    <a:pt x="21600" y="10804"/>
                  </a:cubicBezTo>
                  <a:cubicBezTo>
                    <a:pt x="21600" y="4839"/>
                    <a:pt x="16766" y="0"/>
                    <a:pt x="10800" y="0"/>
                  </a:cubicBezTo>
                  <a:close/>
                </a:path>
              </a:pathLst>
            </a:custGeom>
            <a:noFill/>
            <a:ln w="101600">
              <a:solidFill>
                <a:srgbClr val="FF9900"/>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eaLnBrk="0" fontAlgn="base" hangingPunct="0">
                <a:spcBef>
                  <a:spcPct val="0"/>
                </a:spcBef>
                <a:spcAft>
                  <a:spcPct val="0"/>
                </a:spcAft>
              </a:pPr>
              <a:endParaRPr lang="zh-TW" altLang="en-US" sz="844" i="1" dirty="0">
                <a:solidFill>
                  <a:srgbClr val="000000"/>
                </a:solidFill>
                <a:ea typeface="Calibri 標準體" charset="0"/>
                <a:cs typeface="Arial" pitchFamily="34" charset="0"/>
                <a:sym typeface="Arial" pitchFamily="34" charset="0"/>
              </a:endParaRPr>
            </a:p>
          </p:txBody>
        </p:sp>
      </p:grpSp>
      <p:sp>
        <p:nvSpPr>
          <p:cNvPr id="39953" name="Rectangle 41"/>
          <p:cNvSpPr>
            <a:spLocks/>
          </p:cNvSpPr>
          <p:nvPr/>
        </p:nvSpPr>
        <p:spPr bwMode="auto">
          <a:xfrm>
            <a:off x="4476283" y="5554053"/>
            <a:ext cx="1088464" cy="13039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2147" rIns="32147">
            <a:spAutoFit/>
          </a:bodyPr>
          <a:lstStyle/>
          <a:p>
            <a:pPr defTabSz="642915" eaLnBrk="0" fontAlgn="base" hangingPunct="0">
              <a:spcBef>
                <a:spcPct val="0"/>
              </a:spcBef>
              <a:spcAft>
                <a:spcPct val="0"/>
              </a:spcAft>
            </a:pPr>
            <a:r>
              <a:rPr lang="en-US" altLang="zh-TW" sz="984" i="1" dirty="0">
                <a:solidFill>
                  <a:srgbClr val="000000"/>
                </a:solidFill>
                <a:ea typeface="Calibri 標準體" charset="0"/>
                <a:cs typeface="Calibri 標準體" charset="0"/>
                <a:sym typeface="Calibri" charset="0"/>
              </a:rPr>
              <a:t>Certified Sites:</a:t>
            </a:r>
          </a:p>
          <a:p>
            <a:pPr defTabSz="642915" eaLnBrk="0" fontAlgn="base" hangingPunct="0">
              <a:spcBef>
                <a:spcPct val="0"/>
              </a:spcBef>
              <a:spcAft>
                <a:spcPct val="0"/>
              </a:spcAft>
            </a:pPr>
            <a:endParaRPr lang="zh-TW" altLang="en-US" sz="984" i="1" dirty="0">
              <a:solidFill>
                <a:srgbClr val="000000"/>
              </a:solidFill>
              <a:ea typeface="Calibri 標準體" charset="0"/>
              <a:cs typeface="Calibri 標準體" charset="0"/>
              <a:sym typeface="Calibri" charset="0"/>
            </a:endParaRPr>
          </a:p>
          <a:p>
            <a:pPr defTabSz="642915" eaLnBrk="0" fontAlgn="base" hangingPunct="0">
              <a:spcBef>
                <a:spcPct val="0"/>
              </a:spcBef>
              <a:spcAft>
                <a:spcPct val="0"/>
              </a:spcAft>
            </a:pPr>
            <a:r>
              <a:rPr lang="en-US" altLang="zh-TW" sz="984" i="1" dirty="0">
                <a:solidFill>
                  <a:srgbClr val="000000"/>
                </a:solidFill>
                <a:ea typeface="Calibri 標準體" charset="0"/>
                <a:cs typeface="Calibri 標準體" charset="0"/>
                <a:sym typeface="Calibri" charset="0"/>
              </a:rPr>
              <a:t>ISO 9001</a:t>
            </a:r>
          </a:p>
          <a:p>
            <a:pPr defTabSz="642915" eaLnBrk="0" fontAlgn="base" hangingPunct="0">
              <a:spcBef>
                <a:spcPct val="0"/>
              </a:spcBef>
              <a:spcAft>
                <a:spcPct val="0"/>
              </a:spcAft>
            </a:pPr>
            <a:r>
              <a:rPr lang="en-US" altLang="zh-TW" sz="984" i="1" dirty="0">
                <a:solidFill>
                  <a:srgbClr val="000000"/>
                </a:solidFill>
                <a:ea typeface="Calibri 標準體" charset="0"/>
                <a:cs typeface="Calibri 標準體" charset="0"/>
                <a:sym typeface="Calibri" charset="0"/>
              </a:rPr>
              <a:t>ISO 14001</a:t>
            </a:r>
          </a:p>
          <a:p>
            <a:pPr defTabSz="642915" eaLnBrk="0" fontAlgn="base" hangingPunct="0">
              <a:spcBef>
                <a:spcPct val="0"/>
              </a:spcBef>
              <a:spcAft>
                <a:spcPct val="0"/>
              </a:spcAft>
            </a:pPr>
            <a:r>
              <a:rPr lang="en-US" altLang="zh-TW" sz="984" i="1" dirty="0">
                <a:solidFill>
                  <a:srgbClr val="000000"/>
                </a:solidFill>
                <a:latin typeface="Arial" pitchFamily="34" charset="0"/>
                <a:ea typeface="Calibri 標準體" charset="0"/>
                <a:cs typeface="Calibri 標準體" charset="0"/>
                <a:sym typeface="Calibri" charset="0"/>
              </a:rPr>
              <a:t>ISO 13485</a:t>
            </a:r>
            <a:endParaRPr lang="en-US" altLang="zh-TW" sz="984" i="1" dirty="0">
              <a:solidFill>
                <a:srgbClr val="000000"/>
              </a:solidFill>
              <a:ea typeface="Calibri 標準體" charset="0"/>
              <a:cs typeface="Calibri 標準體" charset="0"/>
              <a:sym typeface="Calibri" charset="0"/>
            </a:endParaRPr>
          </a:p>
          <a:p>
            <a:pPr defTabSz="642915" eaLnBrk="0" fontAlgn="base" hangingPunct="0">
              <a:spcBef>
                <a:spcPct val="0"/>
              </a:spcBef>
              <a:spcAft>
                <a:spcPct val="0"/>
              </a:spcAft>
            </a:pPr>
            <a:r>
              <a:rPr lang="en-US" altLang="zh-TW" sz="984" i="1" dirty="0">
                <a:solidFill>
                  <a:srgbClr val="000000"/>
                </a:solidFill>
                <a:ea typeface="Calibri 標準體" charset="0"/>
                <a:cs typeface="Calibri 標準體" charset="0"/>
                <a:sym typeface="Calibri" charset="0"/>
              </a:rPr>
              <a:t>OHSAS 18001</a:t>
            </a:r>
          </a:p>
          <a:p>
            <a:pPr defTabSz="642915" eaLnBrk="0" fontAlgn="base" hangingPunct="0">
              <a:spcBef>
                <a:spcPct val="0"/>
              </a:spcBef>
              <a:spcAft>
                <a:spcPct val="0"/>
              </a:spcAft>
            </a:pPr>
            <a:r>
              <a:rPr lang="en-US" altLang="zh-TW" sz="984" i="1" dirty="0">
                <a:solidFill>
                  <a:srgbClr val="000000"/>
                </a:solidFill>
                <a:ea typeface="Calibri 標準體" charset="0"/>
                <a:cs typeface="Calibri 標準體" charset="0"/>
                <a:sym typeface="Calibri" charset="0"/>
              </a:rPr>
              <a:t>TL9000</a:t>
            </a:r>
          </a:p>
          <a:p>
            <a:pPr defTabSz="642915" eaLnBrk="0" fontAlgn="base" hangingPunct="0">
              <a:spcBef>
                <a:spcPct val="0"/>
              </a:spcBef>
              <a:spcAft>
                <a:spcPct val="0"/>
              </a:spcAft>
            </a:pPr>
            <a:r>
              <a:rPr lang="en-US" altLang="zh-TW" sz="984" i="1" dirty="0">
                <a:solidFill>
                  <a:srgbClr val="000000"/>
                </a:solidFill>
                <a:ea typeface="Calibri 標準體" charset="0"/>
                <a:cs typeface="Calibri 標準體" charset="0"/>
                <a:sym typeface="Calibri" charset="0"/>
              </a:rPr>
              <a:t>C-TPAT </a:t>
            </a:r>
          </a:p>
        </p:txBody>
      </p:sp>
      <p:sp>
        <p:nvSpPr>
          <p:cNvPr id="3" name="標題 2"/>
          <p:cNvSpPr>
            <a:spLocks noGrp="1"/>
          </p:cNvSpPr>
          <p:nvPr>
            <p:ph type="title"/>
          </p:nvPr>
        </p:nvSpPr>
        <p:spPr/>
        <p:txBody>
          <a:bodyPr/>
          <a:lstStyle/>
          <a:p>
            <a:r>
              <a:rPr kumimoji="1" lang="zh-TW" altLang="en-US" dirty="0" smtClean="0"/>
              <a:t>關於正文</a:t>
            </a:r>
            <a:endParaRPr kumimoji="1" lang="zh-TW" altLang="en-US" dirty="0"/>
          </a:p>
        </p:txBody>
      </p:sp>
      <p:cxnSp>
        <p:nvCxnSpPr>
          <p:cNvPr id="47" name="肘形接點 46"/>
          <p:cNvCxnSpPr/>
          <p:nvPr/>
        </p:nvCxnSpPr>
        <p:spPr bwMode="auto">
          <a:xfrm rot="10800000" flipV="1">
            <a:off x="3258879" y="5106629"/>
            <a:ext cx="4166936" cy="284078"/>
          </a:xfrm>
          <a:prstGeom prst="bentConnector3">
            <a:avLst>
              <a:gd name="adj1" fmla="val 243"/>
            </a:avLst>
          </a:prstGeom>
          <a:solidFill>
            <a:srgbClr val="707070"/>
          </a:solidFill>
          <a:ln w="19050" cap="flat" cmpd="sng" algn="ctr">
            <a:solidFill>
              <a:srgbClr val="0F7BDD"/>
            </a:solidFill>
            <a:prstDash val="solid"/>
            <a:round/>
            <a:headEnd type="oval" w="med" len="med"/>
            <a:tailEnd type="none" w="med" len="med"/>
          </a:ln>
          <a:effectLst/>
        </p:spPr>
      </p:cxnSp>
      <p:cxnSp>
        <p:nvCxnSpPr>
          <p:cNvPr id="52" name="肘形接點 51"/>
          <p:cNvCxnSpPr/>
          <p:nvPr/>
        </p:nvCxnSpPr>
        <p:spPr bwMode="auto">
          <a:xfrm rot="10800000">
            <a:off x="4088220" y="3774559"/>
            <a:ext cx="3072125" cy="1339455"/>
          </a:xfrm>
          <a:prstGeom prst="bentConnector3">
            <a:avLst>
              <a:gd name="adj1" fmla="val 73881"/>
            </a:avLst>
          </a:prstGeom>
          <a:solidFill>
            <a:srgbClr val="707070"/>
          </a:solidFill>
          <a:ln w="19050" cap="flat" cmpd="sng" algn="ctr">
            <a:solidFill>
              <a:srgbClr val="7030A0"/>
            </a:solidFill>
            <a:prstDash val="solid"/>
            <a:round/>
            <a:headEnd type="none" w="med" len="med"/>
            <a:tailEnd type="none" w="med" len="med"/>
          </a:ln>
          <a:effectLst/>
        </p:spPr>
      </p:cxnSp>
      <p:grpSp>
        <p:nvGrpSpPr>
          <p:cNvPr id="69" name="群組 68"/>
          <p:cNvGrpSpPr/>
          <p:nvPr/>
        </p:nvGrpSpPr>
        <p:grpSpPr>
          <a:xfrm>
            <a:off x="3080351" y="3187680"/>
            <a:ext cx="1027850" cy="990915"/>
            <a:chOff x="167031" y="4878257"/>
            <a:chExt cx="1027850" cy="990915"/>
          </a:xfrm>
        </p:grpSpPr>
        <p:pic>
          <p:nvPicPr>
            <p:cNvPr id="64" name="圖片 63" descr="vietnam-factory.png"/>
            <p:cNvPicPr>
              <a:picLocks noChangeAspect="1"/>
            </p:cNvPicPr>
            <p:nvPr/>
          </p:nvPicPr>
          <p:blipFill>
            <a:blip r:embed="rId7"/>
            <a:stretch>
              <a:fillRect/>
            </a:stretch>
          </p:blipFill>
          <p:spPr>
            <a:xfrm>
              <a:off x="183982" y="4878257"/>
              <a:ext cx="990915" cy="990915"/>
            </a:xfrm>
            <a:prstGeom prst="rect">
              <a:avLst/>
            </a:prstGeom>
          </p:spPr>
        </p:pic>
        <p:sp>
          <p:nvSpPr>
            <p:cNvPr id="68" name="AutoShape 40"/>
            <p:cNvSpPr>
              <a:spLocks/>
            </p:cNvSpPr>
            <p:nvPr/>
          </p:nvSpPr>
          <p:spPr bwMode="auto">
            <a:xfrm>
              <a:off x="167031" y="4892999"/>
              <a:ext cx="1027850" cy="930520"/>
            </a:xfrm>
            <a:custGeom>
              <a:avLst/>
              <a:gdLst>
                <a:gd name="T0" fmla="*/ 34677932 w 21600"/>
                <a:gd name="T1" fmla="*/ 31066545 h 21600"/>
                <a:gd name="T2" fmla="*/ 34677932 w 21600"/>
                <a:gd name="T3" fmla="*/ 31066545 h 21600"/>
                <a:gd name="T4" fmla="*/ 34677932 w 21600"/>
                <a:gd name="T5" fmla="*/ 31066545 h 21600"/>
                <a:gd name="T6" fmla="*/ 34677932 w 21600"/>
                <a:gd name="T7" fmla="*/ 3106654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800" y="0"/>
                  </a:moveTo>
                  <a:cubicBezTo>
                    <a:pt x="4834" y="0"/>
                    <a:pt x="0" y="4839"/>
                    <a:pt x="0" y="10804"/>
                  </a:cubicBezTo>
                  <a:cubicBezTo>
                    <a:pt x="0" y="16769"/>
                    <a:pt x="4834" y="21600"/>
                    <a:pt x="10800" y="21600"/>
                  </a:cubicBezTo>
                  <a:cubicBezTo>
                    <a:pt x="16766" y="21600"/>
                    <a:pt x="21600" y="16769"/>
                    <a:pt x="21600" y="10804"/>
                  </a:cubicBezTo>
                  <a:cubicBezTo>
                    <a:pt x="21600" y="4839"/>
                    <a:pt x="16766" y="0"/>
                    <a:pt x="10800" y="0"/>
                  </a:cubicBezTo>
                  <a:close/>
                </a:path>
              </a:pathLst>
            </a:custGeom>
            <a:noFill/>
            <a:ln w="101600">
              <a:solidFill>
                <a:schemeClr val="accent5"/>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eaLnBrk="0" fontAlgn="base" hangingPunct="0">
                <a:spcBef>
                  <a:spcPct val="0"/>
                </a:spcBef>
                <a:spcAft>
                  <a:spcPct val="0"/>
                </a:spcAft>
              </a:pPr>
              <a:endParaRPr lang="zh-TW" altLang="en-US" sz="844" i="1" dirty="0">
                <a:solidFill>
                  <a:srgbClr val="000000"/>
                </a:solidFill>
                <a:ea typeface="Calibri 標準體" charset="0"/>
                <a:cs typeface="Arial" pitchFamily="34" charset="0"/>
                <a:sym typeface="Arial" pitchFamily="34" charset="0"/>
              </a:endParaRPr>
            </a:p>
          </p:txBody>
        </p:sp>
      </p:grpSp>
      <p:grpSp>
        <p:nvGrpSpPr>
          <p:cNvPr id="70" name="Group 17"/>
          <p:cNvGrpSpPr>
            <a:grpSpLocks/>
          </p:cNvGrpSpPr>
          <p:nvPr/>
        </p:nvGrpSpPr>
        <p:grpSpPr bwMode="auto">
          <a:xfrm>
            <a:off x="3396584" y="4183654"/>
            <a:ext cx="1481094" cy="583501"/>
            <a:chOff x="0" y="0"/>
            <a:chExt cx="1763688" cy="726445"/>
          </a:xfrm>
        </p:grpSpPr>
        <p:sp>
          <p:nvSpPr>
            <p:cNvPr id="71" name="Rectangle 18"/>
            <p:cNvSpPr>
              <a:spLocks/>
            </p:cNvSpPr>
            <p:nvPr/>
          </p:nvSpPr>
          <p:spPr bwMode="auto">
            <a:xfrm>
              <a:off x="65259" y="288029"/>
              <a:ext cx="1698429" cy="438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2147" rIns="32147">
              <a:spAutoFit/>
            </a:bodyPr>
            <a:lstStyle/>
            <a:p>
              <a:pPr defTabSz="642915" eaLnBrk="0" fontAlgn="base" hangingPunct="0">
                <a:spcBef>
                  <a:spcPct val="0"/>
                </a:spcBef>
                <a:spcAft>
                  <a:spcPct val="0"/>
                </a:spcAft>
              </a:pPr>
              <a:r>
                <a:rPr lang="en-US" altLang="zh-TW" sz="844" i="1" dirty="0" smtClean="0">
                  <a:solidFill>
                    <a:srgbClr val="3F3F3F"/>
                  </a:solidFill>
                  <a:ea typeface="Calibri 標準體" charset="0"/>
                  <a:cs typeface="Calibri 標準體" charset="0"/>
                  <a:sym typeface="Calibri" charset="0"/>
                </a:rPr>
                <a:t>Plant Size: 280,000 SQF             Land Area: 387,500 SQF</a:t>
              </a:r>
              <a:endParaRPr lang="en-US" altLang="zh-TW" sz="844" i="1" dirty="0">
                <a:solidFill>
                  <a:srgbClr val="3F3F3F"/>
                </a:solidFill>
                <a:ea typeface="Calibri 標準體" charset="0"/>
                <a:cs typeface="Calibri 標準體" charset="0"/>
                <a:sym typeface="Calibri" charset="0"/>
              </a:endParaRPr>
            </a:p>
          </p:txBody>
        </p:sp>
        <p:grpSp>
          <p:nvGrpSpPr>
            <p:cNvPr id="72" name="Group 19"/>
            <p:cNvGrpSpPr>
              <a:grpSpLocks/>
            </p:cNvGrpSpPr>
            <p:nvPr/>
          </p:nvGrpSpPr>
          <p:grpSpPr bwMode="auto">
            <a:xfrm>
              <a:off x="0" y="0"/>
              <a:ext cx="1588855" cy="288040"/>
              <a:chOff x="0" y="0"/>
              <a:chExt cx="1588855" cy="288040"/>
            </a:xfrm>
          </p:grpSpPr>
          <p:sp>
            <p:nvSpPr>
              <p:cNvPr id="73" name="AutoShape 20"/>
              <p:cNvSpPr>
                <a:spLocks/>
              </p:cNvSpPr>
              <p:nvPr/>
            </p:nvSpPr>
            <p:spPr bwMode="auto">
              <a:xfrm>
                <a:off x="0" y="0"/>
                <a:ext cx="1588855" cy="288040"/>
              </a:xfrm>
              <a:prstGeom prst="roundRect">
                <a:avLst>
                  <a:gd name="adj" fmla="val 16667"/>
                </a:avLst>
              </a:prstGeom>
              <a:solidFill>
                <a:schemeClr val="accent5"/>
              </a:solidFill>
              <a:ln>
                <a:noFill/>
              </a:ln>
              <a:extLst>
                <a:ext uri="{91240B29-F687-4f45-9708-019B960494DF}">
                  <a14:hiddenLine xmlns="" xmlns:a14="http://schemas.microsoft.com/office/drawing/2010/main" w="12700">
                    <a:solidFill>
                      <a:srgbClr val="000000"/>
                    </a:solidFill>
                    <a:miter lim="400000"/>
                    <a:headEnd/>
                    <a:tailEnd/>
                  </a14:hiddenLine>
                </a:ext>
              </a:extLst>
            </p:spPr>
            <p:txBody>
              <a:bodyPr lIns="32147" rIns="32147" anchor="ctr"/>
              <a:lstStyle/>
              <a:p>
                <a:pPr defTabSz="642915" eaLnBrk="0" fontAlgn="base" hangingPunct="0">
                  <a:spcBef>
                    <a:spcPct val="0"/>
                  </a:spcBef>
                  <a:spcAft>
                    <a:spcPct val="0"/>
                  </a:spcAft>
                </a:pPr>
                <a:endParaRPr lang="zh-TW" altLang="en-US" sz="984" i="1" dirty="0">
                  <a:solidFill>
                    <a:srgbClr val="000000"/>
                  </a:solidFill>
                  <a:ea typeface="Calibri 標準體" charset="0"/>
                  <a:cs typeface="Arial" pitchFamily="34" charset="0"/>
                  <a:sym typeface="Arial" pitchFamily="34" charset="0"/>
                </a:endParaRPr>
              </a:p>
            </p:txBody>
          </p:sp>
          <p:sp>
            <p:nvSpPr>
              <p:cNvPr id="74" name="Rectangle 21"/>
              <p:cNvSpPr>
                <a:spLocks/>
              </p:cNvSpPr>
              <p:nvPr/>
            </p:nvSpPr>
            <p:spPr bwMode="auto">
              <a:xfrm>
                <a:off x="14060" y="42957"/>
                <a:ext cx="1560734" cy="2107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0" tIns="0" rIns="0" bIns="0" anchor="ctr">
                <a:spAutoFit/>
              </a:bodyPr>
              <a:lstStyle/>
              <a:p>
                <a:pPr defTabSz="642915" eaLnBrk="0" fontAlgn="base" hangingPunct="0">
                  <a:spcBef>
                    <a:spcPct val="0"/>
                  </a:spcBef>
                  <a:spcAft>
                    <a:spcPct val="0"/>
                  </a:spcAft>
                </a:pPr>
                <a:r>
                  <a:rPr lang="en-US" sz="1100" dirty="0" smtClean="0">
                    <a:solidFill>
                      <a:srgbClr val="FFFFFF"/>
                    </a:solidFill>
                  </a:rPr>
                  <a:t>Vietnam Plant</a:t>
                </a:r>
                <a:endParaRPr lang="en-US" altLang="zh-TW" sz="1055" i="1" dirty="0">
                  <a:solidFill>
                    <a:srgbClr val="FFFFFF"/>
                  </a:solidFill>
                  <a:ea typeface="Calibri 標準體" charset="0"/>
                  <a:cs typeface="Calibri 標準體" charset="0"/>
                  <a:sym typeface="Calibri" charset="0"/>
                </a:endParaRPr>
              </a:p>
            </p:txBody>
          </p:sp>
        </p:grpSp>
      </p:grpSp>
    </p:spTree>
    <p:extLst>
      <p:ext uri="{BB962C8B-B14F-4D97-AF65-F5344CB8AC3E}">
        <p14:creationId xmlns:p14="http://schemas.microsoft.com/office/powerpoint/2010/main" val="1055982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p:cNvSpPr>
          <p:nvPr/>
        </p:nvSpPr>
        <p:spPr bwMode="auto">
          <a:xfrm>
            <a:off x="369519" y="1011556"/>
            <a:ext cx="8470558" cy="22346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5719" tIns="35719" rIns="35719" bIns="35719"/>
          <a:lstStyle/>
          <a:p>
            <a:pPr marL="178587" indent="-178587" eaLnBrk="0" fontAlgn="base" hangingPunct="0">
              <a:lnSpc>
                <a:spcPct val="150000"/>
              </a:lnSpc>
              <a:spcBef>
                <a:spcPct val="0"/>
              </a:spcBef>
              <a:spcAft>
                <a:spcPct val="0"/>
              </a:spcAft>
              <a:buSzPct val="75000"/>
              <a:buFontTx/>
              <a:buChar char="•"/>
            </a:pPr>
            <a:r>
              <a:rPr lang="en-US" altLang="zh-TW" sz="2250" dirty="0">
                <a:solidFill>
                  <a:srgbClr val="0071BA"/>
                </a:solidFill>
                <a:ea typeface="Calibri" charset="0"/>
                <a:cs typeface="Calibri" charset="0"/>
                <a:sym typeface="Arial" pitchFamily="34" charset="0"/>
              </a:rPr>
              <a:t>Opening date:  2019/02/20</a:t>
            </a:r>
          </a:p>
          <a:p>
            <a:pPr marL="178587" indent="-178587" eaLnBrk="0" fontAlgn="base" hangingPunct="0">
              <a:lnSpc>
                <a:spcPct val="150000"/>
              </a:lnSpc>
              <a:spcBef>
                <a:spcPct val="0"/>
              </a:spcBef>
              <a:spcAft>
                <a:spcPct val="0"/>
              </a:spcAft>
              <a:buSzPct val="75000"/>
              <a:buFontTx/>
              <a:buChar char="•"/>
            </a:pPr>
            <a:r>
              <a:rPr lang="en-US" altLang="zh-TW" sz="2250" dirty="0">
                <a:solidFill>
                  <a:srgbClr val="0071BA"/>
                </a:solidFill>
                <a:ea typeface="Calibri" charset="0"/>
                <a:cs typeface="Calibri" charset="0"/>
                <a:sym typeface="Arial" pitchFamily="34" charset="0"/>
              </a:rPr>
              <a:t>Location : Dong Van II Industrial Park, Bach </a:t>
            </a:r>
            <a:r>
              <a:rPr lang="en-US" altLang="zh-TW" sz="2250" dirty="0" err="1">
                <a:solidFill>
                  <a:srgbClr val="0071BA"/>
                </a:solidFill>
                <a:ea typeface="Calibri" charset="0"/>
                <a:cs typeface="Calibri" charset="0"/>
                <a:sym typeface="Arial" pitchFamily="34" charset="0"/>
              </a:rPr>
              <a:t>Thuong</a:t>
            </a:r>
            <a:r>
              <a:rPr lang="en-US" altLang="zh-TW" sz="2250" dirty="0">
                <a:solidFill>
                  <a:srgbClr val="0071BA"/>
                </a:solidFill>
                <a:ea typeface="Calibri" charset="0"/>
                <a:cs typeface="Calibri" charset="0"/>
                <a:sym typeface="Arial" pitchFamily="34" charset="0"/>
              </a:rPr>
              <a:t> Commune, </a:t>
            </a:r>
            <a:r>
              <a:rPr lang="en-US" altLang="zh-TW" sz="2250" dirty="0" err="1">
                <a:solidFill>
                  <a:srgbClr val="0071BA"/>
                </a:solidFill>
                <a:ea typeface="Calibri" charset="0"/>
                <a:cs typeface="Calibri" charset="0"/>
                <a:sym typeface="Arial" pitchFamily="34" charset="0"/>
              </a:rPr>
              <a:t>Duy</a:t>
            </a:r>
            <a:r>
              <a:rPr lang="en-US" altLang="zh-TW" sz="2250" dirty="0">
                <a:solidFill>
                  <a:srgbClr val="0071BA"/>
                </a:solidFill>
                <a:ea typeface="Calibri" charset="0"/>
                <a:cs typeface="Calibri" charset="0"/>
                <a:sym typeface="Arial" pitchFamily="34" charset="0"/>
              </a:rPr>
              <a:t> Tien District, Ha Nam Province, Vietnam</a:t>
            </a:r>
          </a:p>
        </p:txBody>
      </p:sp>
      <p:sp>
        <p:nvSpPr>
          <p:cNvPr id="3" name="標題 2"/>
          <p:cNvSpPr>
            <a:spLocks noGrp="1"/>
          </p:cNvSpPr>
          <p:nvPr>
            <p:ph type="title"/>
          </p:nvPr>
        </p:nvSpPr>
        <p:spPr/>
        <p:txBody>
          <a:bodyPr/>
          <a:lstStyle/>
          <a:p>
            <a:r>
              <a:rPr kumimoji="1" lang="zh-TW" altLang="en-US" dirty="0" smtClean="0"/>
              <a:t>正文越南廠</a:t>
            </a:r>
            <a:endParaRPr kumimoji="1" lang="zh-TW" altLang="en-US" dirty="0"/>
          </a:p>
        </p:txBody>
      </p:sp>
      <p:sp>
        <p:nvSpPr>
          <p:cNvPr id="2" name="投影片編號版面配置區 1">
            <a:extLst>
              <a:ext uri="{FF2B5EF4-FFF2-40B4-BE49-F238E27FC236}">
                <a16:creationId xmlns="" xmlns:a16="http://schemas.microsoft.com/office/drawing/2014/main" id="{041D05C8-1B78-BC44-A214-E8EB491D695D}"/>
              </a:ext>
            </a:extLst>
          </p:cNvPr>
          <p:cNvSpPr>
            <a:spLocks noGrp="1"/>
          </p:cNvSpPr>
          <p:nvPr>
            <p:ph type="sldNum" sz="quarter" idx="10"/>
          </p:nvPr>
        </p:nvSpPr>
        <p:spPr/>
        <p:txBody>
          <a:bodyPr/>
          <a:lstStyle/>
          <a:p>
            <a:fld id="{E2060929-D5F9-4EC3-B018-D9C8B0A578F0}" type="slidenum">
              <a:rPr lang="zh-TW" altLang="zh-TW" smtClean="0">
                <a:solidFill>
                  <a:srgbClr val="000000"/>
                </a:solidFill>
              </a:rPr>
              <a:pPr/>
              <a:t>4</a:t>
            </a:fld>
            <a:endParaRPr lang="zh-TW" altLang="zh-TW">
              <a:solidFill>
                <a:srgbClr val="000000"/>
              </a:solidFill>
            </a:endParaRPr>
          </a:p>
        </p:txBody>
      </p:sp>
      <p:pic>
        <p:nvPicPr>
          <p:cNvPr id="4" name="圖片 3"/>
          <p:cNvPicPr>
            <a:picLocks noChangeAspect="1"/>
          </p:cNvPicPr>
          <p:nvPr/>
        </p:nvPicPr>
        <p:blipFill>
          <a:blip r:embed="rId2"/>
          <a:stretch>
            <a:fillRect/>
          </a:stretch>
        </p:blipFill>
        <p:spPr>
          <a:xfrm>
            <a:off x="369519" y="3789040"/>
            <a:ext cx="6256077" cy="2509998"/>
          </a:xfrm>
          <a:prstGeom prst="rect">
            <a:avLst/>
          </a:prstGeom>
        </p:spPr>
      </p:pic>
      <p:sp>
        <p:nvSpPr>
          <p:cNvPr id="5" name="圓角矩形圖說文字 4"/>
          <p:cNvSpPr/>
          <p:nvPr/>
        </p:nvSpPr>
        <p:spPr bwMode="auto">
          <a:xfrm>
            <a:off x="5668766" y="2367942"/>
            <a:ext cx="2786484" cy="1170807"/>
          </a:xfrm>
          <a:prstGeom prst="wedgeRoundRectCallou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45720" tIns="45720" rIns="45720" bIns="45720" numCol="1" rtlCol="0" anchor="ctr" anchorCtr="0" compatLnSpc="1">
            <a:prstTxWarp prst="textNoShape">
              <a:avLst/>
            </a:prstTxWarp>
            <a:spAutoFit/>
          </a:bodyPr>
          <a:lstStyle/>
          <a:p>
            <a:pPr fontAlgn="base" hangingPunct="0">
              <a:spcBef>
                <a:spcPct val="0"/>
              </a:spcBef>
              <a:spcAft>
                <a:spcPct val="0"/>
              </a:spcAft>
            </a:pPr>
            <a:endParaRPr lang="zh-TW" altLang="en-US" sz="1200" i="1">
              <a:solidFill>
                <a:srgbClr val="000000"/>
              </a:solidFill>
              <a:latin typeface="Arial" pitchFamily="34" charset="0"/>
              <a:cs typeface="Arial" pitchFamily="34" charset="0"/>
              <a:sym typeface="Arial" pitchFamily="34" charset="0"/>
            </a:endParaRPr>
          </a:p>
        </p:txBody>
      </p:sp>
      <p:sp>
        <p:nvSpPr>
          <p:cNvPr id="6" name="文字方塊 5"/>
          <p:cNvSpPr txBox="1"/>
          <p:nvPr/>
        </p:nvSpPr>
        <p:spPr>
          <a:xfrm>
            <a:off x="5865895" y="2367943"/>
            <a:ext cx="2589355" cy="1200329"/>
          </a:xfrm>
          <a:prstGeom prst="rect">
            <a:avLst/>
          </a:prstGeom>
          <a:noFill/>
        </p:spPr>
        <p:txBody>
          <a:bodyPr wrap="square" rtlCol="0">
            <a:spAutoFit/>
          </a:bodyPr>
          <a:lstStyle/>
          <a:p>
            <a:pPr eaLnBrk="0" fontAlgn="base" hangingPunct="0">
              <a:lnSpc>
                <a:spcPct val="150000"/>
              </a:lnSpc>
              <a:spcBef>
                <a:spcPct val="0"/>
              </a:spcBef>
              <a:spcAft>
                <a:spcPct val="0"/>
              </a:spcAft>
            </a:pPr>
            <a:r>
              <a:rPr lang="en-US" altLang="zh-TW" sz="2000" dirty="0">
                <a:solidFill>
                  <a:srgbClr val="000000"/>
                </a:solidFill>
                <a:latin typeface="Arial" pitchFamily="34" charset="0"/>
                <a:cs typeface="Arial" pitchFamily="34" charset="0"/>
                <a:sym typeface="Arial" pitchFamily="34" charset="0"/>
              </a:rPr>
              <a:t>Land : 36,000 </a:t>
            </a:r>
            <a:r>
              <a:rPr lang="en-US" altLang="zh-TW" sz="2000" kern="0" dirty="0">
                <a:solidFill>
                  <a:srgbClr val="000000"/>
                </a:solidFill>
                <a:latin typeface="Arial"/>
                <a:ea typeface="新細明體" panose="02020500000000000000" pitchFamily="18" charset="-120"/>
                <a:cs typeface="Arial" pitchFamily="34" charset="0"/>
                <a:sym typeface="Arial" pitchFamily="34" charset="0"/>
              </a:rPr>
              <a:t>m</a:t>
            </a:r>
            <a:r>
              <a:rPr lang="en-US" altLang="zh-TW" sz="2000" kern="0" baseline="30000" dirty="0">
                <a:solidFill>
                  <a:srgbClr val="000000"/>
                </a:solidFill>
                <a:latin typeface="Arial"/>
                <a:ea typeface="新細明體" panose="02020500000000000000" pitchFamily="18" charset="-120"/>
                <a:cs typeface="Arial" pitchFamily="34" charset="0"/>
                <a:sym typeface="Arial" pitchFamily="34" charset="0"/>
              </a:rPr>
              <a:t>2</a:t>
            </a:r>
          </a:p>
          <a:p>
            <a:pPr eaLnBrk="0" fontAlgn="base" hangingPunct="0">
              <a:lnSpc>
                <a:spcPct val="150000"/>
              </a:lnSpc>
              <a:spcBef>
                <a:spcPct val="0"/>
              </a:spcBef>
              <a:spcAft>
                <a:spcPct val="0"/>
              </a:spcAft>
            </a:pPr>
            <a:r>
              <a:rPr lang="en-US" altLang="zh-TW" sz="2000" dirty="0">
                <a:solidFill>
                  <a:srgbClr val="000000"/>
                </a:solidFill>
                <a:latin typeface="Arial" pitchFamily="34" charset="0"/>
                <a:cs typeface="Arial" pitchFamily="34" charset="0"/>
                <a:sym typeface="Arial" pitchFamily="34" charset="0"/>
              </a:rPr>
              <a:t>Building : 26,000 </a:t>
            </a:r>
            <a:r>
              <a:rPr lang="en-US" altLang="zh-TW" sz="2000" kern="0" dirty="0">
                <a:solidFill>
                  <a:srgbClr val="000000"/>
                </a:solidFill>
                <a:latin typeface="Arial"/>
                <a:ea typeface="新細明體" panose="02020500000000000000" pitchFamily="18" charset="-120"/>
                <a:cs typeface="Arial" pitchFamily="34" charset="0"/>
                <a:sym typeface="Arial" pitchFamily="34" charset="0"/>
              </a:rPr>
              <a:t>m</a:t>
            </a:r>
            <a:r>
              <a:rPr lang="en-US" altLang="zh-TW" sz="2000" kern="0" baseline="30000" dirty="0">
                <a:solidFill>
                  <a:srgbClr val="000000"/>
                </a:solidFill>
                <a:latin typeface="Arial"/>
                <a:ea typeface="新細明體" panose="02020500000000000000" pitchFamily="18" charset="-120"/>
                <a:cs typeface="Arial" pitchFamily="34" charset="0"/>
                <a:sym typeface="Arial" pitchFamily="34" charset="0"/>
              </a:rPr>
              <a:t>2</a:t>
            </a:r>
          </a:p>
          <a:p>
            <a:pPr eaLnBrk="0" fontAlgn="base" hangingPunct="0">
              <a:spcBef>
                <a:spcPct val="0"/>
              </a:spcBef>
              <a:spcAft>
                <a:spcPct val="0"/>
              </a:spcAft>
            </a:pPr>
            <a:r>
              <a:rPr lang="en-US" altLang="zh-TW" sz="1200" i="1" dirty="0">
                <a:solidFill>
                  <a:srgbClr val="000000"/>
                </a:solidFill>
                <a:latin typeface="Arial" pitchFamily="34" charset="0"/>
                <a:cs typeface="Arial" pitchFamily="34" charset="0"/>
                <a:sym typeface="Arial" pitchFamily="34" charset="0"/>
              </a:rPr>
              <a:t> </a:t>
            </a:r>
            <a:endParaRPr lang="zh-TW" altLang="en-US" sz="1200" i="1" dirty="0">
              <a:solidFill>
                <a:srgbClr val="000000"/>
              </a:solidFill>
              <a:latin typeface="Arial" pitchFamily="34" charset="0"/>
              <a:cs typeface="Arial" pitchFamily="34" charset="0"/>
              <a:sym typeface="Arial" pitchFamily="34" charset="0"/>
            </a:endParaRPr>
          </a:p>
        </p:txBody>
      </p:sp>
    </p:spTree>
    <p:extLst>
      <p:ext uri="{BB962C8B-B14F-4D97-AF65-F5344CB8AC3E}">
        <p14:creationId xmlns:p14="http://schemas.microsoft.com/office/powerpoint/2010/main" val="17135331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kumimoji="1" lang="en-US" altLang="zh-TW" dirty="0"/>
              <a:t> </a:t>
            </a:r>
            <a:r>
              <a:rPr kumimoji="1" lang="zh-TW" altLang="en-US" dirty="0" smtClean="0"/>
              <a:t>正文越南廠</a:t>
            </a:r>
            <a:endParaRPr kumimoji="1" lang="zh-TW" altLang="en-US" dirty="0"/>
          </a:p>
        </p:txBody>
      </p:sp>
      <p:sp>
        <p:nvSpPr>
          <p:cNvPr id="2" name="投影片編號版面配置區 1">
            <a:extLst>
              <a:ext uri="{FF2B5EF4-FFF2-40B4-BE49-F238E27FC236}">
                <a16:creationId xmlns="" xmlns:a16="http://schemas.microsoft.com/office/drawing/2014/main" id="{041D05C8-1B78-BC44-A214-E8EB491D695D}"/>
              </a:ext>
            </a:extLst>
          </p:cNvPr>
          <p:cNvSpPr>
            <a:spLocks noGrp="1"/>
          </p:cNvSpPr>
          <p:nvPr>
            <p:ph type="sldNum" sz="quarter" idx="10"/>
          </p:nvPr>
        </p:nvSpPr>
        <p:spPr/>
        <p:txBody>
          <a:bodyPr/>
          <a:lstStyle/>
          <a:p>
            <a:fld id="{E2060929-D5F9-4EC3-B018-D9C8B0A578F0}" type="slidenum">
              <a:rPr lang="zh-TW" altLang="zh-TW" smtClean="0">
                <a:solidFill>
                  <a:srgbClr val="000000"/>
                </a:solidFill>
              </a:rPr>
              <a:pPr/>
              <a:t>5</a:t>
            </a:fld>
            <a:endParaRPr lang="zh-TW" altLang="zh-TW">
              <a:solidFill>
                <a:srgbClr val="000000"/>
              </a:solidFill>
            </a:endParaRPr>
          </a:p>
        </p:txBody>
      </p:sp>
      <p:pic>
        <p:nvPicPr>
          <p:cNvPr id="7" name="圖片 6"/>
          <p:cNvPicPr>
            <a:picLocks noChangeAspect="1"/>
          </p:cNvPicPr>
          <p:nvPr/>
        </p:nvPicPr>
        <p:blipFill>
          <a:blip r:embed="rId2"/>
          <a:stretch>
            <a:fillRect/>
          </a:stretch>
        </p:blipFill>
        <p:spPr>
          <a:xfrm>
            <a:off x="408061" y="1012871"/>
            <a:ext cx="8365645" cy="2919610"/>
          </a:xfrm>
          <a:prstGeom prst="rect">
            <a:avLst/>
          </a:prstGeom>
        </p:spPr>
      </p:pic>
      <p:pic>
        <p:nvPicPr>
          <p:cNvPr id="9" name="圖片 8"/>
          <p:cNvPicPr>
            <a:picLocks noChangeAspect="1"/>
          </p:cNvPicPr>
          <p:nvPr/>
        </p:nvPicPr>
        <p:blipFill>
          <a:blip r:embed="rId3"/>
          <a:stretch>
            <a:fillRect/>
          </a:stretch>
        </p:blipFill>
        <p:spPr>
          <a:xfrm>
            <a:off x="3962514" y="4218412"/>
            <a:ext cx="4832121" cy="1872447"/>
          </a:xfrm>
          <a:prstGeom prst="rect">
            <a:avLst/>
          </a:prstGeom>
        </p:spPr>
      </p:pic>
      <p:pic>
        <p:nvPicPr>
          <p:cNvPr id="11" name="圖片 10"/>
          <p:cNvPicPr>
            <a:picLocks noChangeAspect="1"/>
          </p:cNvPicPr>
          <p:nvPr/>
        </p:nvPicPr>
        <p:blipFill>
          <a:blip r:embed="rId4"/>
          <a:stretch>
            <a:fillRect/>
          </a:stretch>
        </p:blipFill>
        <p:spPr>
          <a:xfrm>
            <a:off x="467544" y="4147579"/>
            <a:ext cx="3168352" cy="2014111"/>
          </a:xfrm>
          <a:prstGeom prst="rect">
            <a:avLst/>
          </a:prstGeom>
        </p:spPr>
      </p:pic>
      <p:sp>
        <p:nvSpPr>
          <p:cNvPr id="12" name="圓角矩形 11"/>
          <p:cNvSpPr/>
          <p:nvPr/>
        </p:nvSpPr>
        <p:spPr bwMode="auto">
          <a:xfrm>
            <a:off x="3510763" y="3597356"/>
            <a:ext cx="1997341" cy="442674"/>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45720" tIns="45720" rIns="45720" bIns="45720" numCol="1" rtlCol="0" anchor="ctr" anchorCtr="0" compatLnSpc="1">
            <a:prstTxWarp prst="textNoShape">
              <a:avLst/>
            </a:prstTxWarp>
            <a:spAutoFit/>
          </a:bodyPr>
          <a:lstStyle/>
          <a:p>
            <a:pPr fontAlgn="base" hangingPunct="0">
              <a:spcBef>
                <a:spcPct val="0"/>
              </a:spcBef>
              <a:spcAft>
                <a:spcPct val="0"/>
              </a:spcAft>
            </a:pPr>
            <a:r>
              <a:rPr lang="en-US" altLang="zh-TW" sz="2000" dirty="0">
                <a:solidFill>
                  <a:srgbClr val="000000"/>
                </a:solidFill>
                <a:latin typeface="Arial" pitchFamily="34" charset="0"/>
                <a:cs typeface="Arial" pitchFamily="34" charset="0"/>
                <a:sym typeface="Arial" pitchFamily="34" charset="0"/>
              </a:rPr>
              <a:t> </a:t>
            </a:r>
            <a:r>
              <a:rPr lang="en-US" altLang="zh-TW" b="1" dirty="0">
                <a:solidFill>
                  <a:srgbClr val="535353"/>
                </a:solidFill>
                <a:latin typeface="Arial" pitchFamily="34" charset="0"/>
                <a:cs typeface="Arial" pitchFamily="34" charset="0"/>
                <a:sym typeface="Arial" pitchFamily="34" charset="0"/>
              </a:rPr>
              <a:t>Front Door View</a:t>
            </a:r>
            <a:endParaRPr lang="zh-TW" altLang="en-US" b="1" dirty="0">
              <a:solidFill>
                <a:srgbClr val="535353"/>
              </a:solidFill>
              <a:latin typeface="Arial" pitchFamily="34" charset="0"/>
              <a:cs typeface="Arial" pitchFamily="34" charset="0"/>
              <a:sym typeface="Arial" pitchFamily="34" charset="0"/>
            </a:endParaRPr>
          </a:p>
        </p:txBody>
      </p:sp>
      <p:sp>
        <p:nvSpPr>
          <p:cNvPr id="14" name="圓角矩形 13"/>
          <p:cNvSpPr/>
          <p:nvPr/>
        </p:nvSpPr>
        <p:spPr bwMode="auto">
          <a:xfrm>
            <a:off x="478581" y="6028701"/>
            <a:ext cx="1800980" cy="408623"/>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45720" tIns="45720" rIns="45720" bIns="45720" numCol="1" rtlCol="0" anchor="ctr" anchorCtr="0" compatLnSpc="1">
            <a:prstTxWarp prst="textNoShape">
              <a:avLst/>
            </a:prstTxWarp>
            <a:spAutoFit/>
          </a:bodyPr>
          <a:lstStyle/>
          <a:p>
            <a:pPr fontAlgn="base" hangingPunct="0">
              <a:spcBef>
                <a:spcPct val="0"/>
              </a:spcBef>
              <a:spcAft>
                <a:spcPct val="0"/>
              </a:spcAft>
            </a:pPr>
            <a:r>
              <a:rPr lang="en-US" altLang="zh-TW" b="1" dirty="0">
                <a:solidFill>
                  <a:srgbClr val="535353"/>
                </a:solidFill>
                <a:latin typeface="Arial" pitchFamily="34" charset="0"/>
                <a:cs typeface="Arial" pitchFamily="34" charset="0"/>
                <a:sym typeface="Arial" pitchFamily="34" charset="0"/>
              </a:rPr>
              <a:t>Inside View</a:t>
            </a:r>
            <a:endParaRPr lang="zh-TW" altLang="en-US" b="1" dirty="0">
              <a:solidFill>
                <a:srgbClr val="535353"/>
              </a:solidFill>
              <a:latin typeface="Arial" pitchFamily="34" charset="0"/>
              <a:cs typeface="Arial" pitchFamily="34" charset="0"/>
              <a:sym typeface="Arial" pitchFamily="34" charset="0"/>
            </a:endParaRPr>
          </a:p>
        </p:txBody>
      </p:sp>
      <p:sp>
        <p:nvSpPr>
          <p:cNvPr id="15" name="圓角矩形 14"/>
          <p:cNvSpPr/>
          <p:nvPr/>
        </p:nvSpPr>
        <p:spPr bwMode="auto">
          <a:xfrm>
            <a:off x="5267459" y="6045713"/>
            <a:ext cx="1722679" cy="408623"/>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45720" tIns="45720" rIns="45720" bIns="45720" numCol="1" rtlCol="0" anchor="ctr" anchorCtr="0" compatLnSpc="1">
            <a:prstTxWarp prst="textNoShape">
              <a:avLst/>
            </a:prstTxWarp>
            <a:spAutoFit/>
          </a:bodyPr>
          <a:lstStyle/>
          <a:p>
            <a:pPr fontAlgn="base" hangingPunct="0">
              <a:spcBef>
                <a:spcPct val="0"/>
              </a:spcBef>
              <a:spcAft>
                <a:spcPct val="0"/>
              </a:spcAft>
            </a:pPr>
            <a:r>
              <a:rPr lang="en-US" altLang="zh-TW" b="1" dirty="0">
                <a:solidFill>
                  <a:srgbClr val="535353"/>
                </a:solidFill>
                <a:latin typeface="Arial" pitchFamily="34" charset="0"/>
                <a:cs typeface="Arial" pitchFamily="34" charset="0"/>
                <a:sym typeface="Arial" pitchFamily="34" charset="0"/>
              </a:rPr>
              <a:t>Front View</a:t>
            </a:r>
            <a:endParaRPr lang="zh-TW" altLang="en-US" b="1" dirty="0">
              <a:solidFill>
                <a:srgbClr val="535353"/>
              </a:solidFill>
              <a:latin typeface="Arial" pitchFamily="34" charset="0"/>
              <a:cs typeface="Arial" pitchFamily="34" charset="0"/>
              <a:sym typeface="Arial" pitchFamily="34" charset="0"/>
            </a:endParaRPr>
          </a:p>
        </p:txBody>
      </p:sp>
    </p:spTree>
    <p:extLst>
      <p:ext uri="{BB962C8B-B14F-4D97-AF65-F5344CB8AC3E}">
        <p14:creationId xmlns:p14="http://schemas.microsoft.com/office/powerpoint/2010/main" val="35359276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標題 6"/>
          <p:cNvSpPr>
            <a:spLocks noGrp="1"/>
          </p:cNvSpPr>
          <p:nvPr>
            <p:ph type="title"/>
          </p:nvPr>
        </p:nvSpPr>
        <p:spPr/>
        <p:txBody>
          <a:bodyPr/>
          <a:lstStyle/>
          <a:p>
            <a:pPr eaLnBrk="1"/>
            <a:r>
              <a:rPr lang="en-US" altLang="zh-TW" sz="4000" dirty="0" smtClean="0">
                <a:solidFill>
                  <a:schemeClr val="bg1"/>
                </a:solidFill>
                <a:effectLst>
                  <a:outerShdw blurRad="38100" dist="38100" dir="2700000" algn="tl">
                    <a:srgbClr val="000000">
                      <a:alpha val="43137"/>
                    </a:srgbClr>
                  </a:outerShdw>
                </a:effectLst>
                <a:latin typeface="Calibri" charset="0"/>
                <a:ea typeface="Calibri" charset="0"/>
                <a:cs typeface="Calibri" charset="0"/>
              </a:rPr>
              <a:t>2019 Q3</a:t>
            </a:r>
            <a:r>
              <a:rPr lang="en-US" altLang="zh-TW" sz="4000" dirty="0">
                <a:solidFill>
                  <a:schemeClr val="bg1"/>
                </a:solidFill>
                <a:effectLst>
                  <a:outerShdw blurRad="38100" dist="38100" dir="2700000" algn="tl">
                    <a:srgbClr val="000000">
                      <a:alpha val="43137"/>
                    </a:srgbClr>
                  </a:outerShdw>
                </a:effectLst>
                <a:latin typeface="Calibri" charset="0"/>
                <a:ea typeface="Calibri" charset="0"/>
                <a:cs typeface="Calibri" charset="0"/>
              </a:rPr>
              <a:t/>
            </a:r>
            <a:br>
              <a:rPr lang="en-US" altLang="zh-TW" sz="4000" dirty="0">
                <a:solidFill>
                  <a:schemeClr val="bg1"/>
                </a:solidFill>
                <a:effectLst>
                  <a:outerShdw blurRad="38100" dist="38100" dir="2700000" algn="tl">
                    <a:srgbClr val="000000">
                      <a:alpha val="43137"/>
                    </a:srgbClr>
                  </a:outerShdw>
                </a:effectLst>
                <a:latin typeface="Calibri" charset="0"/>
                <a:ea typeface="Calibri" charset="0"/>
                <a:cs typeface="Calibri" charset="0"/>
              </a:rPr>
            </a:br>
            <a:r>
              <a:rPr lang="en-US" altLang="zh-TW" sz="4000" dirty="0">
                <a:solidFill>
                  <a:schemeClr val="bg1"/>
                </a:solidFill>
                <a:effectLst>
                  <a:outerShdw blurRad="38100" dist="38100" dir="2700000" algn="tl">
                    <a:srgbClr val="000000">
                      <a:alpha val="43137"/>
                    </a:srgbClr>
                  </a:outerShdw>
                </a:effectLst>
                <a:latin typeface="Calibri" charset="0"/>
                <a:ea typeface="Calibri" charset="0"/>
                <a:cs typeface="Calibri" charset="0"/>
              </a:rPr>
              <a:t> </a:t>
            </a:r>
            <a:r>
              <a:rPr lang="zh-TW" altLang="en-US" sz="4000" dirty="0" smtClean="0">
                <a:solidFill>
                  <a:schemeClr val="bg1"/>
                </a:solidFill>
                <a:effectLst>
                  <a:outerShdw blurRad="38100" dist="38100" dir="2700000" algn="tl">
                    <a:srgbClr val="000000">
                      <a:alpha val="43137"/>
                    </a:srgbClr>
                  </a:outerShdw>
                </a:effectLst>
                <a:latin typeface="Calibri" charset="0"/>
                <a:ea typeface="Calibri" charset="0"/>
                <a:cs typeface="Calibri" charset="0"/>
              </a:rPr>
              <a:t>財務報表</a:t>
            </a:r>
            <a:endParaRPr lang="zh-TW" altLang="en-US" sz="3600" dirty="0" smtClean="0"/>
          </a:p>
        </p:txBody>
      </p:sp>
    </p:spTree>
    <p:extLst>
      <p:ext uri="{BB962C8B-B14F-4D97-AF65-F5344CB8AC3E}">
        <p14:creationId xmlns:p14="http://schemas.microsoft.com/office/powerpoint/2010/main" val="464570902"/>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p:txBody>
          <a:bodyPr/>
          <a:lstStyle/>
          <a:p>
            <a:pPr eaLnBrk="1"/>
            <a:r>
              <a:rPr lang="en-US" altLang="zh-TW" dirty="0" smtClean="0"/>
              <a:t>2019 </a:t>
            </a:r>
            <a:r>
              <a:rPr lang="zh-TW" altLang="en-US" dirty="0" smtClean="0"/>
              <a:t>截</a:t>
            </a:r>
            <a:r>
              <a:rPr lang="zh-TW" altLang="en-US" dirty="0"/>
              <a:t>至</a:t>
            </a:r>
            <a:r>
              <a:rPr lang="en-US" altLang="zh-TW" dirty="0" smtClean="0"/>
              <a:t> Q3</a:t>
            </a:r>
            <a:r>
              <a:rPr lang="zh-TW" altLang="en-US" dirty="0" smtClean="0"/>
              <a:t> 損益表</a:t>
            </a:r>
            <a:endParaRPr lang="zh-TW" altLang="zh-TW" dirty="0" smtClean="0"/>
          </a:p>
        </p:txBody>
      </p:sp>
      <p:graphicFrame>
        <p:nvGraphicFramePr>
          <p:cNvPr id="4" name="Group 94"/>
          <p:cNvGraphicFramePr>
            <a:graphicFrameLocks/>
          </p:cNvGraphicFramePr>
          <p:nvPr>
            <p:extLst>
              <p:ext uri="{D42A27DB-BD31-4B8C-83A1-F6EECF244321}">
                <p14:modId xmlns:p14="http://schemas.microsoft.com/office/powerpoint/2010/main" val="2441423254"/>
              </p:ext>
            </p:extLst>
          </p:nvPr>
        </p:nvGraphicFramePr>
        <p:xfrm>
          <a:off x="179512" y="1851135"/>
          <a:ext cx="8684621" cy="4115087"/>
        </p:xfrm>
        <a:graphic>
          <a:graphicData uri="http://schemas.openxmlformats.org/drawingml/2006/table">
            <a:tbl>
              <a:tblPr/>
              <a:tblGrid>
                <a:gridCol w="2668577"/>
                <a:gridCol w="1504011"/>
                <a:gridCol w="1504011"/>
                <a:gridCol w="1504011"/>
                <a:gridCol w="1504011"/>
              </a:tblGrid>
              <a:tr h="484202">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2400" b="1" i="0" u="none" strike="noStrike" cap="none" normalizeH="0" baseline="0" dirty="0" smtClean="0">
                        <a:ln>
                          <a:noFill/>
                        </a:ln>
                        <a:solidFill>
                          <a:schemeClr val="tx1"/>
                        </a:solidFill>
                        <a:effectLst/>
                        <a:latin typeface="+mn-lt"/>
                        <a:ea typeface="新細明體" pitchFamily="18" charset="-120"/>
                      </a:endParaRPr>
                    </a:p>
                  </a:txBody>
                  <a:tcPr marL="0" marR="0"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chemeClr val="accent6">
                              <a:lumMod val="75000"/>
                            </a:schemeClr>
                          </a:solidFill>
                          <a:effectLst/>
                          <a:latin typeface="+mn-lt"/>
                          <a:ea typeface="新細明體" pitchFamily="18" charset="-120"/>
                        </a:rPr>
                        <a:t>Sep 30 2019</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zh-TW" sz="1500" b="1" i="0" u="none" strike="noStrike" cap="none" normalizeH="0" baseline="0" dirty="0" smtClean="0">
                        <a:ln>
                          <a:noFill/>
                        </a:ln>
                        <a:solidFill>
                          <a:schemeClr val="accent6">
                            <a:lumMod val="75000"/>
                          </a:schemeClr>
                        </a:solidFill>
                        <a:effectLst/>
                        <a:latin typeface="+mn-lt"/>
                        <a:ea typeface="新細明體" pitchFamily="18" charset="-120"/>
                      </a:endParaRPr>
                    </a:p>
                  </a:txBody>
                  <a:tcPr marL="0" marR="0"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chemeClr val="accent6">
                              <a:lumMod val="75000"/>
                            </a:schemeClr>
                          </a:solidFill>
                          <a:effectLst/>
                          <a:latin typeface="+mn-lt"/>
                          <a:ea typeface="新細明體" pitchFamily="18" charset="-120"/>
                        </a:rPr>
                        <a:t>Sep 30 2018</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zh-TW" sz="1500" b="1" i="0" u="none" strike="noStrike" cap="none" normalizeH="0" baseline="0" dirty="0" smtClean="0">
                        <a:ln>
                          <a:noFill/>
                        </a:ln>
                        <a:solidFill>
                          <a:schemeClr val="accent6">
                            <a:lumMod val="75000"/>
                          </a:schemeClr>
                        </a:solidFill>
                        <a:effectLst/>
                        <a:latin typeface="+mn-lt"/>
                        <a:ea typeface="新細明體" pitchFamily="18" charset="-12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4365">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1500" b="1" i="0" u="none" strike="noStrike" cap="none" normalizeH="0" baseline="0" dirty="0" smtClean="0">
                        <a:ln>
                          <a:noFill/>
                        </a:ln>
                        <a:solidFill>
                          <a:schemeClr val="tx1"/>
                        </a:solidFill>
                        <a:effectLst/>
                        <a:latin typeface="+mn-lt"/>
                        <a:ea typeface="新細明體" pitchFamily="18" charset="-120"/>
                      </a:endParaRPr>
                    </a:p>
                  </a:txBody>
                  <a:tcPr marL="0" marR="0"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kern="1200" cap="none" normalizeH="0" baseline="0" dirty="0" smtClean="0">
                          <a:ln>
                            <a:noFill/>
                          </a:ln>
                          <a:solidFill>
                            <a:schemeClr val="tx1"/>
                          </a:solidFill>
                          <a:effectLst/>
                          <a:latin typeface="+mn-lt"/>
                          <a:ea typeface="標楷體" pitchFamily="65" charset="-120"/>
                          <a:cs typeface="+mn-cs"/>
                        </a:rPr>
                        <a:t>       Amount                         %</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kern="1200" cap="none" normalizeH="0" baseline="0" dirty="0" smtClean="0">
                          <a:ln>
                            <a:noFill/>
                          </a:ln>
                          <a:solidFill>
                            <a:schemeClr val="tx1"/>
                          </a:solidFill>
                          <a:effectLst/>
                          <a:latin typeface="+mn-lt"/>
                          <a:ea typeface="標楷體" pitchFamily="65" charset="-120"/>
                          <a:cs typeface="+mn-cs"/>
                        </a:rPr>
                        <a:t>          Amount                       %</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r>
              <a:tr h="4591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chemeClr val="tx1"/>
                          </a:solidFill>
                          <a:effectLst/>
                          <a:latin typeface="+mn-lt"/>
                          <a:ea typeface="標楷體" pitchFamily="65" charset="-120"/>
                        </a:rPr>
                        <a:t> Sales Revenue (k)-</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2000" b="1" i="0" u="none" strike="noStrike" kern="1200" cap="none" normalizeH="0" baseline="0" dirty="0" smtClean="0">
                          <a:ln>
                            <a:noFill/>
                          </a:ln>
                          <a:solidFill>
                            <a:schemeClr val="tx1"/>
                          </a:solidFill>
                          <a:effectLst/>
                          <a:latin typeface="+mn-lt"/>
                          <a:ea typeface="Arial Unicode MS" pitchFamily="34" charset="-120"/>
                          <a:cs typeface="Arial Unicode MS" pitchFamily="34" charset="-120"/>
                        </a:rPr>
                        <a:t>14,429,289</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2000" b="1" i="0" u="none" strike="noStrike" kern="1200" cap="none" normalizeH="0" baseline="0" dirty="0" smtClean="0">
                          <a:ln>
                            <a:noFill/>
                          </a:ln>
                          <a:solidFill>
                            <a:schemeClr val="tx1"/>
                          </a:solidFill>
                          <a:effectLst/>
                          <a:latin typeface="+mn-lt"/>
                          <a:ea typeface="Arial Unicode MS" pitchFamily="34" charset="-120"/>
                          <a:cs typeface="Arial Unicode MS" pitchFamily="34" charset="-120"/>
                        </a:rPr>
                        <a:t>100%</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2000" b="1" i="0" u="none" strike="noStrike" kern="1200" cap="none" normalizeH="0" baseline="0" dirty="0" smtClean="0">
                          <a:ln>
                            <a:noFill/>
                          </a:ln>
                          <a:solidFill>
                            <a:schemeClr val="tx1"/>
                          </a:solidFill>
                          <a:effectLst/>
                          <a:latin typeface="+mn-lt"/>
                          <a:ea typeface="Arial Unicode MS" pitchFamily="34" charset="-120"/>
                          <a:cs typeface="Arial Unicode MS" pitchFamily="34" charset="-120"/>
                        </a:rPr>
                        <a:t>12,225,996</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2000" b="1" i="0" u="none" strike="noStrike" kern="1200" cap="none" normalizeH="0" baseline="0" dirty="0" smtClean="0">
                          <a:ln>
                            <a:noFill/>
                          </a:ln>
                          <a:solidFill>
                            <a:schemeClr val="tx1"/>
                          </a:solidFill>
                          <a:effectLst/>
                          <a:latin typeface="+mn-lt"/>
                          <a:ea typeface="Arial Unicode MS" pitchFamily="34" charset="-120"/>
                          <a:cs typeface="Arial Unicode MS" pitchFamily="34" charset="-120"/>
                        </a:rPr>
                        <a:t>100%</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59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chemeClr val="tx1"/>
                          </a:solidFill>
                          <a:effectLst/>
                          <a:latin typeface="+mn-lt"/>
                          <a:ea typeface="標楷體" pitchFamily="65" charset="-120"/>
                        </a:rPr>
                        <a:t> Gross Profit(K)</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2000" b="1" i="0" u="none" strike="noStrike" kern="1200" cap="none" normalizeH="0" baseline="0" dirty="0" smtClean="0">
                          <a:ln>
                            <a:noFill/>
                          </a:ln>
                          <a:solidFill>
                            <a:schemeClr val="tx1"/>
                          </a:solidFill>
                          <a:effectLst/>
                          <a:latin typeface="+mn-lt"/>
                          <a:ea typeface="Arial Unicode MS" pitchFamily="34" charset="-120"/>
                          <a:cs typeface="Arial Unicode MS" pitchFamily="34" charset="-120"/>
                        </a:rPr>
                        <a:t>1,359,382 </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2000" b="1" i="0" u="none" strike="noStrike" kern="1200" cap="none" normalizeH="0" baseline="0" dirty="0" smtClean="0">
                          <a:ln>
                            <a:noFill/>
                          </a:ln>
                          <a:solidFill>
                            <a:schemeClr val="tx1"/>
                          </a:solidFill>
                          <a:effectLst/>
                          <a:latin typeface="+mn-lt"/>
                          <a:ea typeface="Arial Unicode MS" pitchFamily="34" charset="-120"/>
                          <a:cs typeface="Arial Unicode MS" pitchFamily="34" charset="-120"/>
                        </a:rPr>
                        <a:t>9%</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2000" b="1" i="0" u="none" strike="noStrike" kern="1200" cap="none" normalizeH="0" baseline="0" dirty="0" smtClean="0">
                          <a:ln>
                            <a:noFill/>
                          </a:ln>
                          <a:solidFill>
                            <a:schemeClr val="tx1"/>
                          </a:solidFill>
                          <a:effectLst/>
                          <a:latin typeface="+mn-lt"/>
                          <a:ea typeface="Arial Unicode MS" pitchFamily="34" charset="-120"/>
                          <a:cs typeface="Arial Unicode MS" pitchFamily="34" charset="-120"/>
                        </a:rPr>
                        <a:t>1,097,784</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2000" b="1" i="0" u="none" strike="noStrike" kern="1200" cap="none" normalizeH="0" baseline="0" dirty="0" smtClean="0">
                          <a:ln>
                            <a:noFill/>
                          </a:ln>
                          <a:solidFill>
                            <a:schemeClr val="tx1"/>
                          </a:solidFill>
                          <a:effectLst/>
                          <a:latin typeface="+mn-lt"/>
                          <a:ea typeface="Arial Unicode MS" pitchFamily="34" charset="-120"/>
                          <a:cs typeface="Arial Unicode MS" pitchFamily="34" charset="-120"/>
                        </a:rPr>
                        <a:t>9%</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3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chemeClr val="tx1"/>
                          </a:solidFill>
                          <a:effectLst/>
                          <a:latin typeface="+mn-lt"/>
                          <a:ea typeface="標楷體" pitchFamily="65" charset="-120"/>
                        </a:rPr>
                        <a:t> Operating  Income</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2000" b="1" i="0" u="none" strike="noStrike" cap="none" normalizeH="0" baseline="0" dirty="0" smtClean="0">
                          <a:ln>
                            <a:noFill/>
                          </a:ln>
                          <a:solidFill>
                            <a:schemeClr val="tx1"/>
                          </a:solidFill>
                          <a:effectLst/>
                          <a:latin typeface="+mn-lt"/>
                          <a:ea typeface="Arial Unicode MS" pitchFamily="34" charset="-120"/>
                          <a:cs typeface="Arial Unicode MS" pitchFamily="34" charset="-120"/>
                        </a:rPr>
                        <a:t>73,631</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2000" b="1" i="0" u="none" strike="noStrike" cap="none" normalizeH="0" baseline="0" dirty="0" smtClean="0">
                          <a:ln>
                            <a:noFill/>
                          </a:ln>
                          <a:solidFill>
                            <a:schemeClr val="tx1"/>
                          </a:solidFill>
                          <a:effectLst/>
                          <a:latin typeface="+mn-lt"/>
                          <a:ea typeface="Arial Unicode MS" pitchFamily="34" charset="-120"/>
                          <a:cs typeface="Arial Unicode MS" pitchFamily="34" charset="-120"/>
                        </a:rPr>
                        <a:t>0.51%</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2000" b="1" i="0" u="none" strike="noStrike" cap="none" normalizeH="0" baseline="0" dirty="0" smtClean="0">
                          <a:ln>
                            <a:noFill/>
                          </a:ln>
                          <a:solidFill>
                            <a:schemeClr val="tx1"/>
                          </a:solidFill>
                          <a:effectLst/>
                          <a:latin typeface="+mn-lt"/>
                          <a:ea typeface="Arial Unicode MS" pitchFamily="34" charset="-120"/>
                          <a:cs typeface="Arial Unicode MS" pitchFamily="34" charset="-120"/>
                        </a:rPr>
                        <a:t>(133,601)</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2000" b="1" i="0" u="none" strike="noStrike" cap="none" normalizeH="0" baseline="0" dirty="0" smtClean="0">
                          <a:ln>
                            <a:noFill/>
                          </a:ln>
                          <a:solidFill>
                            <a:schemeClr val="tx1"/>
                          </a:solidFill>
                          <a:effectLst/>
                          <a:latin typeface="+mn-lt"/>
                          <a:ea typeface="Arial Unicode MS" pitchFamily="34" charset="-120"/>
                          <a:cs typeface="Arial Unicode MS" pitchFamily="34" charset="-120"/>
                        </a:rPr>
                        <a:t>(1%)</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43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chemeClr val="tx1"/>
                          </a:solidFill>
                          <a:effectLst/>
                          <a:latin typeface="+mn-lt"/>
                          <a:ea typeface="標楷體" pitchFamily="65" charset="-120"/>
                        </a:rPr>
                        <a:t> Non-Operating income and  expense </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chemeClr val="tx1"/>
                          </a:solidFill>
                          <a:effectLst/>
                          <a:latin typeface="+mn-lt"/>
                          <a:ea typeface="Arial Unicode MS" pitchFamily="34" charset="-120"/>
                          <a:cs typeface="Arial Unicode MS" pitchFamily="34" charset="-120"/>
                        </a:rPr>
                        <a:t>302,098</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chemeClr val="tx1"/>
                          </a:solidFill>
                          <a:effectLst/>
                          <a:latin typeface="+mn-lt"/>
                          <a:ea typeface="Arial Unicode MS" pitchFamily="34" charset="-120"/>
                          <a:cs typeface="Arial Unicode MS" pitchFamily="34" charset="-120"/>
                        </a:rPr>
                        <a:t>2%</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chemeClr val="tx1"/>
                          </a:solidFill>
                          <a:effectLst/>
                          <a:latin typeface="+mn-lt"/>
                          <a:ea typeface="Arial Unicode MS" pitchFamily="34" charset="-120"/>
                          <a:cs typeface="Arial Unicode MS" pitchFamily="34" charset="-120"/>
                        </a:rPr>
                        <a:t>148,114</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chemeClr val="tx1"/>
                          </a:solidFill>
                          <a:effectLst/>
                          <a:latin typeface="+mn-lt"/>
                          <a:ea typeface="Arial Unicode MS" pitchFamily="34" charset="-120"/>
                          <a:cs typeface="Arial Unicode MS" pitchFamily="34" charset="-120"/>
                        </a:rPr>
                        <a:t>1%</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95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chemeClr val="tx1"/>
                          </a:solidFill>
                          <a:effectLst/>
                          <a:latin typeface="+mn-lt"/>
                          <a:ea typeface="標楷體" pitchFamily="65" charset="-120"/>
                        </a:rPr>
                        <a:t> Net Profit After Tax (k)</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2000" b="1" i="0" u="none" strike="noStrike" kern="1200" cap="none" normalizeH="0" baseline="0" dirty="0" smtClean="0">
                          <a:ln>
                            <a:noFill/>
                          </a:ln>
                          <a:solidFill>
                            <a:schemeClr val="tx1"/>
                          </a:solidFill>
                          <a:effectLst/>
                          <a:latin typeface="+mn-lt"/>
                          <a:ea typeface="Arial Unicode MS" pitchFamily="34" charset="-120"/>
                          <a:cs typeface="Arial Unicode MS" pitchFamily="34" charset="-120"/>
                        </a:rPr>
                        <a:t>286,903</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2000" b="1" i="0" u="none" strike="noStrike" kern="1200" cap="none" normalizeH="0" baseline="0" dirty="0" smtClean="0">
                          <a:ln>
                            <a:noFill/>
                          </a:ln>
                          <a:solidFill>
                            <a:schemeClr val="tx1"/>
                          </a:solidFill>
                          <a:effectLst/>
                          <a:latin typeface="+mn-lt"/>
                          <a:ea typeface="Arial Unicode MS" pitchFamily="34" charset="-120"/>
                          <a:cs typeface="Arial Unicode MS" pitchFamily="34" charset="-120"/>
                        </a:rPr>
                        <a:t>2%</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2000" b="1" i="0" u="none" strike="noStrike" kern="1200" cap="none" normalizeH="0" baseline="0" dirty="0" smtClean="0">
                          <a:ln>
                            <a:noFill/>
                          </a:ln>
                          <a:solidFill>
                            <a:schemeClr val="tx1"/>
                          </a:solidFill>
                          <a:effectLst/>
                          <a:latin typeface="+mn-lt"/>
                          <a:ea typeface="Arial Unicode MS" pitchFamily="34" charset="-120"/>
                          <a:cs typeface="Arial Unicode MS" pitchFamily="34" charset="-120"/>
                        </a:rPr>
                        <a:t>(35,890)</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2000" b="1" i="0" u="none" strike="noStrike" kern="1200" cap="none" normalizeH="0" baseline="0" dirty="0" smtClean="0">
                          <a:ln>
                            <a:noFill/>
                          </a:ln>
                          <a:solidFill>
                            <a:schemeClr val="tx1"/>
                          </a:solidFill>
                          <a:effectLst/>
                          <a:latin typeface="+mn-lt"/>
                          <a:ea typeface="Arial Unicode MS" pitchFamily="34" charset="-120"/>
                          <a:cs typeface="Arial Unicode MS" pitchFamily="34" charset="-120"/>
                        </a:rPr>
                        <a:t>(0.3%)</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1210">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chemeClr val="tx1"/>
                          </a:solidFill>
                          <a:effectLst/>
                          <a:latin typeface="+mn-lt"/>
                          <a:ea typeface="標楷體" pitchFamily="65" charset="-120"/>
                        </a:rPr>
                        <a:t>EPS after tax</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2000" b="1" i="0" u="none" strike="noStrike" kern="1200" cap="none" normalizeH="0" baseline="0" dirty="0" smtClean="0">
                          <a:ln>
                            <a:noFill/>
                          </a:ln>
                          <a:solidFill>
                            <a:schemeClr val="tx1"/>
                          </a:solidFill>
                          <a:effectLst/>
                          <a:latin typeface="+mn-lt"/>
                          <a:ea typeface="Arial Unicode MS" pitchFamily="34" charset="-120"/>
                          <a:cs typeface="Arial Unicode MS" pitchFamily="34" charset="-120"/>
                        </a:rPr>
                        <a:t>0.8</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zh-TW" sz="1500" b="1" i="0" u="none" strike="noStrike" kern="1200" cap="none" normalizeH="0" baseline="0" dirty="0" smtClean="0">
                        <a:ln>
                          <a:noFill/>
                        </a:ln>
                        <a:solidFill>
                          <a:schemeClr val="tx1"/>
                        </a:solidFill>
                        <a:effectLst/>
                        <a:latin typeface="+mn-lt"/>
                        <a:ea typeface="Arial Unicode MS" pitchFamily="34" charset="-120"/>
                        <a:cs typeface="Arial Unicode MS" pitchFamily="34" charset="-120"/>
                      </a:endParaRPr>
                    </a:p>
                  </a:txBody>
                  <a:tcPr marL="0" marR="0"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2000" b="1" i="0" u="none" strike="noStrike" kern="1200" cap="none" normalizeH="0" baseline="0" dirty="0" smtClean="0">
                          <a:ln>
                            <a:noFill/>
                          </a:ln>
                          <a:solidFill>
                            <a:schemeClr val="tx1"/>
                          </a:solidFill>
                          <a:effectLst/>
                          <a:latin typeface="+mn-lt"/>
                          <a:ea typeface="Arial Unicode MS" pitchFamily="34" charset="-120"/>
                          <a:cs typeface="Arial Unicode MS" pitchFamily="34" charset="-120"/>
                        </a:rPr>
                        <a:t>(0.11)</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zh-TW" sz="1500" b="1" i="0" u="none" strike="noStrike" kern="1200" cap="none" normalizeH="0" baseline="0" dirty="0" smtClean="0">
                        <a:ln>
                          <a:noFill/>
                        </a:ln>
                        <a:solidFill>
                          <a:schemeClr val="tx1"/>
                        </a:solidFill>
                        <a:effectLst/>
                        <a:latin typeface="+mn-lt"/>
                        <a:ea typeface="Arial Unicode MS" pitchFamily="34" charset="-120"/>
                        <a:cs typeface="Arial Unicode MS" pitchFamily="34" charset="-120"/>
                      </a:endParaRPr>
                    </a:p>
                  </a:txBody>
                  <a:tcPr marL="0" marR="0"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Text Box 50"/>
          <p:cNvSpPr txBox="1">
            <a:spLocks noChangeArrowheads="1"/>
          </p:cNvSpPr>
          <p:nvPr/>
        </p:nvSpPr>
        <p:spPr bwMode="auto">
          <a:xfrm>
            <a:off x="395536" y="1190058"/>
            <a:ext cx="7066844" cy="400110"/>
          </a:xfrm>
          <a:prstGeom prst="rect">
            <a:avLst/>
          </a:prstGeom>
          <a:noFill/>
          <a:ln w="9525">
            <a:noFill/>
            <a:miter lim="800000"/>
            <a:headEnd/>
            <a:tailEnd/>
          </a:ln>
        </p:spPr>
        <p:txBody>
          <a:bodyPr>
            <a:spAutoFit/>
          </a:bodyPr>
          <a:lstStyle/>
          <a:p>
            <a:pPr eaLnBrk="0" fontAlgn="base" hangingPunct="0">
              <a:spcBef>
                <a:spcPct val="50000"/>
              </a:spcBef>
              <a:spcAft>
                <a:spcPct val="0"/>
              </a:spcAft>
              <a:buFont typeface="Wingdings" pitchFamily="2" charset="2"/>
              <a:buNone/>
            </a:pPr>
            <a:r>
              <a:rPr lang="en-US" altLang="zh-TW" sz="2000" b="1" i="1" dirty="0">
                <a:solidFill>
                  <a:srgbClr val="000000"/>
                </a:solidFill>
                <a:cs typeface="Arial" pitchFamily="34" charset="0"/>
                <a:sym typeface="Arial" pitchFamily="34" charset="0"/>
              </a:rPr>
              <a:t>Units: NT$ Thousands; Consolidated</a:t>
            </a:r>
          </a:p>
        </p:txBody>
      </p:sp>
    </p:spTree>
    <p:extLst>
      <p:ext uri="{BB962C8B-B14F-4D97-AF65-F5344CB8AC3E}">
        <p14:creationId xmlns:p14="http://schemas.microsoft.com/office/powerpoint/2010/main" val="649144001"/>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oup 94"/>
          <p:cNvGraphicFramePr>
            <a:graphicFrameLocks/>
          </p:cNvGraphicFramePr>
          <p:nvPr>
            <p:extLst>
              <p:ext uri="{D42A27DB-BD31-4B8C-83A1-F6EECF244321}">
                <p14:modId xmlns:p14="http://schemas.microsoft.com/office/powerpoint/2010/main" val="4030042115"/>
              </p:ext>
            </p:extLst>
          </p:nvPr>
        </p:nvGraphicFramePr>
        <p:xfrm>
          <a:off x="107505" y="1988840"/>
          <a:ext cx="4074584" cy="4246613"/>
        </p:xfrm>
        <a:graphic>
          <a:graphicData uri="http://schemas.openxmlformats.org/drawingml/2006/table">
            <a:tbl>
              <a:tblPr/>
              <a:tblGrid>
                <a:gridCol w="1975952"/>
                <a:gridCol w="1192399"/>
                <a:gridCol w="906233"/>
              </a:tblGrid>
              <a:tr h="6480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800" b="1" i="0" u="none" strike="noStrike" cap="none" normalizeH="0" baseline="0" dirty="0" smtClean="0">
                          <a:ln>
                            <a:noFill/>
                          </a:ln>
                          <a:solidFill>
                            <a:schemeClr val="tx1"/>
                          </a:solidFill>
                          <a:effectLst/>
                          <a:latin typeface="Arial" charset="0"/>
                          <a:ea typeface="Arial" charset="0"/>
                          <a:cs typeface="Arial" charset="0"/>
                        </a:rPr>
                        <a:t>Asset</a:t>
                      </a:r>
                      <a:endParaRPr kumimoji="1" lang="zh-TW" altLang="zh-TW" sz="1800" b="1" i="0" u="none" strike="noStrike" cap="none" normalizeH="0" baseline="0" dirty="0" smtClean="0">
                        <a:ln>
                          <a:noFill/>
                        </a:ln>
                        <a:solidFill>
                          <a:schemeClr val="tx1"/>
                        </a:solidFill>
                        <a:effectLst/>
                        <a:latin typeface="Arial" charset="0"/>
                        <a:ea typeface="Arial"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700" b="1" i="0" u="none" strike="noStrike" cap="none" normalizeH="0" baseline="0" dirty="0" smtClean="0">
                          <a:ln>
                            <a:noFill/>
                          </a:ln>
                          <a:solidFill>
                            <a:schemeClr val="tx1"/>
                          </a:solidFill>
                          <a:effectLst/>
                          <a:latin typeface="Arial" charset="0"/>
                          <a:ea typeface="Arial" charset="0"/>
                          <a:cs typeface="Arial" charset="0"/>
                        </a:rPr>
                        <a:t>Sep 30 2019 Amount             %</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zh-TW" sz="1500" b="1" i="0" u="none" strike="noStrike" cap="none" normalizeH="0" baseline="0" dirty="0" smtClean="0">
                        <a:ln>
                          <a:noFill/>
                        </a:ln>
                        <a:solidFill>
                          <a:schemeClr val="accent6">
                            <a:lumMod val="75000"/>
                          </a:schemeClr>
                        </a:solidFill>
                        <a:effectLst/>
                        <a:latin typeface="+mn-lt"/>
                        <a:ea typeface="新細明體" pitchFamily="18" charset="-120"/>
                      </a:endParaRPr>
                    </a:p>
                  </a:txBody>
                  <a:tcPr marL="0" marR="0"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78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800" b="1" i="0" u="none" strike="noStrike" cap="none" normalizeH="0" baseline="0" dirty="0" smtClean="0">
                          <a:ln>
                            <a:noFill/>
                          </a:ln>
                          <a:solidFill>
                            <a:schemeClr val="tx1"/>
                          </a:solidFill>
                          <a:effectLst/>
                          <a:latin typeface="Arial" charset="0"/>
                          <a:ea typeface="Arial" charset="0"/>
                          <a:cs typeface="Arial" charset="0"/>
                        </a:rPr>
                        <a:t> Cash and Cash Equivalents</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700" b="1" i="0" u="none" strike="noStrike" kern="1200" cap="none" normalizeH="0" baseline="0" dirty="0" smtClean="0">
                          <a:ln>
                            <a:noFill/>
                          </a:ln>
                          <a:solidFill>
                            <a:schemeClr val="tx1"/>
                          </a:solidFill>
                          <a:effectLst/>
                          <a:latin typeface="Arial" charset="0"/>
                          <a:ea typeface="Arial" charset="0"/>
                          <a:cs typeface="Arial" charset="0"/>
                        </a:rPr>
                        <a:t>2,028,722</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700" b="1" i="0" u="none" strike="noStrike" kern="1200" cap="none" normalizeH="0" baseline="0" dirty="0" smtClean="0">
                          <a:ln>
                            <a:noFill/>
                          </a:ln>
                          <a:solidFill>
                            <a:schemeClr val="tx1"/>
                          </a:solidFill>
                          <a:effectLst/>
                          <a:latin typeface="Arial" charset="0"/>
                          <a:ea typeface="Arial" charset="0"/>
                          <a:cs typeface="Arial" charset="0"/>
                        </a:rPr>
                        <a:t>13%</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00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800" b="1" i="0" u="none" strike="noStrike" cap="none" normalizeH="0" baseline="0" dirty="0" smtClean="0">
                          <a:ln>
                            <a:noFill/>
                          </a:ln>
                          <a:solidFill>
                            <a:schemeClr val="tx1"/>
                          </a:solidFill>
                          <a:effectLst/>
                          <a:latin typeface="Arial" charset="0"/>
                          <a:ea typeface="Arial" charset="0"/>
                          <a:cs typeface="Arial" charset="0"/>
                        </a:rPr>
                        <a:t> A/R</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700" b="1" i="0" u="none" strike="noStrike" kern="1200" cap="none" normalizeH="0" baseline="0" dirty="0" smtClean="0">
                          <a:ln>
                            <a:noFill/>
                          </a:ln>
                          <a:solidFill>
                            <a:schemeClr val="tx1"/>
                          </a:solidFill>
                          <a:effectLst/>
                          <a:latin typeface="Arial" charset="0"/>
                          <a:ea typeface="Arial" charset="0"/>
                          <a:cs typeface="Arial" charset="0"/>
                        </a:rPr>
                        <a:t>5,289,136</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700" b="1" i="0" u="none" strike="noStrike" kern="1200" cap="none" normalizeH="0" baseline="0" dirty="0" smtClean="0">
                          <a:ln>
                            <a:noFill/>
                          </a:ln>
                          <a:solidFill>
                            <a:schemeClr val="tx1"/>
                          </a:solidFill>
                          <a:effectLst/>
                          <a:latin typeface="Arial" charset="0"/>
                          <a:ea typeface="Arial" charset="0"/>
                          <a:cs typeface="Arial" charset="0"/>
                        </a:rPr>
                        <a:t>34%</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62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800" b="1" i="0" u="none" strike="noStrike" cap="none" normalizeH="0" baseline="0" dirty="0" smtClean="0">
                          <a:ln>
                            <a:noFill/>
                          </a:ln>
                          <a:solidFill>
                            <a:schemeClr val="tx1"/>
                          </a:solidFill>
                          <a:effectLst/>
                          <a:latin typeface="Arial" charset="0"/>
                          <a:ea typeface="Arial" charset="0"/>
                          <a:cs typeface="Arial" charset="0"/>
                        </a:rPr>
                        <a:t> Inventory</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700" b="1" i="0" u="none" strike="noStrike" cap="none" normalizeH="0" baseline="0" dirty="0" smtClean="0">
                          <a:ln>
                            <a:noFill/>
                          </a:ln>
                          <a:solidFill>
                            <a:schemeClr val="tx1"/>
                          </a:solidFill>
                          <a:effectLst/>
                          <a:latin typeface="Arial" charset="0"/>
                          <a:ea typeface="Arial" charset="0"/>
                          <a:cs typeface="Arial" charset="0"/>
                        </a:rPr>
                        <a:t>2,375,249</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700" b="1" i="0" u="none" strike="noStrike" cap="none" normalizeH="0" baseline="0" dirty="0" smtClean="0">
                          <a:ln>
                            <a:noFill/>
                          </a:ln>
                          <a:solidFill>
                            <a:schemeClr val="tx1"/>
                          </a:solidFill>
                          <a:effectLst/>
                          <a:latin typeface="Arial" charset="0"/>
                          <a:ea typeface="Arial" charset="0"/>
                          <a:cs typeface="Arial" charset="0"/>
                        </a:rPr>
                        <a:t>15%</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33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800" b="1" i="0" u="none" strike="noStrike" cap="none" normalizeH="0" baseline="0" dirty="0" smtClean="0">
                          <a:ln>
                            <a:noFill/>
                          </a:ln>
                          <a:solidFill>
                            <a:schemeClr val="tx1"/>
                          </a:solidFill>
                          <a:effectLst/>
                          <a:latin typeface="Arial" charset="0"/>
                          <a:ea typeface="Arial" charset="0"/>
                          <a:cs typeface="Arial" charset="0"/>
                        </a:rPr>
                        <a:t> Other Current Assets</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700" b="1" i="0" u="none" strike="noStrike" cap="none" normalizeH="0" baseline="0" dirty="0" smtClean="0">
                          <a:ln>
                            <a:noFill/>
                          </a:ln>
                          <a:solidFill>
                            <a:schemeClr val="tx1"/>
                          </a:solidFill>
                          <a:effectLst/>
                          <a:latin typeface="Arial" charset="0"/>
                          <a:ea typeface="Arial" charset="0"/>
                          <a:cs typeface="Arial" charset="0"/>
                        </a:rPr>
                        <a:t>184,768</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700" b="1" i="0" u="none" strike="noStrike" cap="none" normalizeH="0" baseline="0" dirty="0" smtClean="0">
                          <a:ln>
                            <a:noFill/>
                          </a:ln>
                          <a:solidFill>
                            <a:schemeClr val="tx1"/>
                          </a:solidFill>
                          <a:effectLst/>
                          <a:latin typeface="Arial" charset="0"/>
                          <a:ea typeface="Arial" charset="0"/>
                          <a:cs typeface="Arial" charset="0"/>
                        </a:rPr>
                        <a:t>1%</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93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800" b="1" i="0" u="none" strike="noStrike" cap="none" normalizeH="0" baseline="0" dirty="0" smtClean="0">
                          <a:ln>
                            <a:noFill/>
                          </a:ln>
                          <a:solidFill>
                            <a:schemeClr val="tx1"/>
                          </a:solidFill>
                          <a:effectLst/>
                          <a:latin typeface="Arial" charset="0"/>
                          <a:ea typeface="Arial" charset="0"/>
                          <a:cs typeface="Arial" charset="0"/>
                        </a:rPr>
                        <a:t> Non-current Asset</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700" b="1" i="0" u="none" strike="noStrike" kern="1200" cap="none" normalizeH="0" baseline="0" dirty="0" smtClean="0">
                          <a:ln>
                            <a:noFill/>
                          </a:ln>
                          <a:solidFill>
                            <a:schemeClr val="tx1"/>
                          </a:solidFill>
                          <a:effectLst/>
                          <a:latin typeface="Arial" charset="0"/>
                          <a:ea typeface="Arial" charset="0"/>
                          <a:cs typeface="Arial" charset="0"/>
                        </a:rPr>
                        <a:t>5,146,595</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700" b="1" i="0" u="none" strike="noStrike" kern="1200" cap="none" normalizeH="0" baseline="0" dirty="0" smtClean="0">
                          <a:ln>
                            <a:noFill/>
                          </a:ln>
                          <a:solidFill>
                            <a:schemeClr val="tx1"/>
                          </a:solidFill>
                          <a:effectLst/>
                          <a:latin typeface="Arial" charset="0"/>
                          <a:ea typeface="Arial" charset="0"/>
                          <a:cs typeface="Arial" charset="0"/>
                        </a:rPr>
                        <a:t>33%</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1611">
                <a:tc>
                  <a:txBody>
                    <a:body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en-US" altLang="zh-TW" sz="1800" b="1" i="0" u="none" strike="noStrike" cap="none" normalizeH="0" baseline="0" dirty="0" smtClean="0">
                          <a:ln>
                            <a:noFill/>
                          </a:ln>
                          <a:solidFill>
                            <a:schemeClr val="tx1"/>
                          </a:solidFill>
                          <a:effectLst/>
                          <a:latin typeface="Arial" charset="0"/>
                          <a:ea typeface="Arial" charset="0"/>
                          <a:cs typeface="Arial" charset="0"/>
                        </a:rPr>
                        <a:t> Total Assets</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zh-TW" sz="1700" b="1" i="0" u="none" strike="noStrike" kern="1200" cap="none" normalizeH="0" baseline="0" dirty="0" smtClean="0">
                          <a:ln>
                            <a:noFill/>
                          </a:ln>
                          <a:solidFill>
                            <a:srgbClr val="FF0000"/>
                          </a:solidFill>
                          <a:effectLst/>
                          <a:latin typeface="Arial" charset="0"/>
                          <a:ea typeface="Arial" charset="0"/>
                          <a:cs typeface="Arial" charset="0"/>
                        </a:rPr>
                        <a:t> </a:t>
                      </a:r>
                      <a:r>
                        <a:rPr kumimoji="1" lang="en-US" altLang="zh-TW" sz="1700" b="1" i="0" u="none" strike="noStrike" kern="1200" cap="none" normalizeH="0" baseline="0" dirty="0" smtClean="0">
                          <a:ln>
                            <a:noFill/>
                          </a:ln>
                          <a:solidFill>
                            <a:schemeClr val="tx1"/>
                          </a:solidFill>
                          <a:effectLst/>
                          <a:latin typeface="Arial" charset="0"/>
                          <a:ea typeface="Arial" charset="0"/>
                          <a:cs typeface="Arial" charset="0"/>
                        </a:rPr>
                        <a:t>15,493,769</a:t>
                      </a:r>
                      <a:r>
                        <a:rPr kumimoji="1" lang="en-US" altLang="zh-TW" sz="1700" b="1" i="0" u="none" strike="noStrike" kern="1200" cap="none" normalizeH="0" baseline="0" dirty="0" smtClean="0">
                          <a:ln>
                            <a:noFill/>
                          </a:ln>
                          <a:solidFill>
                            <a:srgbClr val="FF0000"/>
                          </a:solidFill>
                          <a:effectLst/>
                          <a:latin typeface="Arial" charset="0"/>
                          <a:ea typeface="Arial" charset="0"/>
                          <a:cs typeface="Arial" charset="0"/>
                        </a:rPr>
                        <a:t>    </a:t>
                      </a:r>
                      <a:r>
                        <a:rPr kumimoji="1" lang="en-US" altLang="zh-TW" sz="1700" b="1" i="0" u="none" strike="noStrike" kern="1200" cap="none" normalizeH="0" baseline="0" dirty="0" smtClean="0">
                          <a:ln>
                            <a:noFill/>
                          </a:ln>
                          <a:solidFill>
                            <a:schemeClr val="tx1"/>
                          </a:solidFill>
                          <a:effectLst/>
                          <a:latin typeface="Arial" charset="0"/>
                          <a:ea typeface="Arial" charset="0"/>
                          <a:cs typeface="Arial" charset="0"/>
                        </a:rPr>
                        <a:t>100%</a:t>
                      </a:r>
                      <a:r>
                        <a:rPr kumimoji="1" lang="en-US" altLang="zh-TW" sz="1700" b="1" i="0" u="none" strike="noStrike" kern="1200" cap="none" normalizeH="0" baseline="0" dirty="0" smtClean="0">
                          <a:ln>
                            <a:noFill/>
                          </a:ln>
                          <a:solidFill>
                            <a:srgbClr val="FF0000"/>
                          </a:solidFill>
                          <a:effectLst/>
                          <a:latin typeface="Arial" charset="0"/>
                          <a:ea typeface="Arial" charset="0"/>
                          <a:cs typeface="Arial" charset="0"/>
                        </a:rPr>
                        <a:t>                           </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zh-TW" sz="1500" b="1" i="0" u="none" strike="noStrike" kern="1200" cap="none" normalizeH="0" baseline="0" dirty="0" smtClean="0">
                        <a:ln>
                          <a:noFill/>
                        </a:ln>
                        <a:solidFill>
                          <a:schemeClr val="tx1"/>
                        </a:solidFill>
                        <a:effectLst/>
                        <a:latin typeface="+mn-lt"/>
                        <a:ea typeface="Arial Unicode MS" pitchFamily="34" charset="-120"/>
                        <a:cs typeface="Arial Unicode MS" pitchFamily="34" charset="-120"/>
                      </a:endParaRPr>
                    </a:p>
                  </a:txBody>
                  <a:tcPr marL="0" marR="0"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 name="Group 94"/>
          <p:cNvGraphicFramePr>
            <a:graphicFrameLocks/>
          </p:cNvGraphicFramePr>
          <p:nvPr>
            <p:extLst>
              <p:ext uri="{D42A27DB-BD31-4B8C-83A1-F6EECF244321}">
                <p14:modId xmlns:p14="http://schemas.microsoft.com/office/powerpoint/2010/main" val="2037929751"/>
              </p:ext>
            </p:extLst>
          </p:nvPr>
        </p:nvGraphicFramePr>
        <p:xfrm>
          <a:off x="4230838" y="1949083"/>
          <a:ext cx="4733650" cy="4256378"/>
        </p:xfrm>
        <a:graphic>
          <a:graphicData uri="http://schemas.openxmlformats.org/drawingml/2006/table">
            <a:tbl>
              <a:tblPr/>
              <a:tblGrid>
                <a:gridCol w="2370638"/>
                <a:gridCol w="1498916"/>
                <a:gridCol w="864096"/>
              </a:tblGrid>
              <a:tr h="6480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700" b="1" i="0" u="none" strike="noStrike" cap="none" normalizeH="0" baseline="0" dirty="0" smtClean="0">
                          <a:ln>
                            <a:noFill/>
                          </a:ln>
                          <a:solidFill>
                            <a:schemeClr val="tx1"/>
                          </a:solidFill>
                          <a:effectLst/>
                          <a:latin typeface="Arial" charset="0"/>
                          <a:ea typeface="Arial" charset="0"/>
                          <a:cs typeface="Arial" charset="0"/>
                        </a:rPr>
                        <a:t> Liability and Equity</a:t>
                      </a:r>
                      <a:endParaRPr kumimoji="1" lang="zh-TW" altLang="zh-TW" sz="1700" b="1" i="0" u="none" strike="noStrike" cap="none" normalizeH="0" baseline="0" dirty="0" smtClean="0">
                        <a:ln>
                          <a:noFill/>
                        </a:ln>
                        <a:solidFill>
                          <a:schemeClr val="tx1"/>
                        </a:solidFill>
                        <a:effectLst/>
                        <a:latin typeface="Arial" charset="0"/>
                        <a:ea typeface="Arial"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700" b="1" i="0" u="none" strike="noStrike" cap="none" normalizeH="0" baseline="0" dirty="0" smtClean="0">
                          <a:ln>
                            <a:noFill/>
                          </a:ln>
                          <a:solidFill>
                            <a:schemeClr val="tx1"/>
                          </a:solidFill>
                          <a:effectLst/>
                          <a:latin typeface="Arial" charset="0"/>
                          <a:ea typeface="Arial" charset="0"/>
                          <a:cs typeface="Arial" charset="0"/>
                        </a:rPr>
                        <a:t>Sep 30 2019 </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700" b="1" i="0" u="none" strike="noStrike" cap="none" normalizeH="0" baseline="0" dirty="0" smtClean="0">
                          <a:ln>
                            <a:noFill/>
                          </a:ln>
                          <a:solidFill>
                            <a:schemeClr val="tx1"/>
                          </a:solidFill>
                          <a:effectLst/>
                          <a:latin typeface="Arial" charset="0"/>
                          <a:ea typeface="Arial" charset="0"/>
                          <a:cs typeface="Arial" charset="0"/>
                        </a:rPr>
                        <a:t>Amount                 %</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zh-TW" sz="1500" b="1" i="0" u="none" strike="noStrike" cap="none" normalizeH="0" baseline="0" dirty="0" smtClean="0">
                        <a:ln>
                          <a:noFill/>
                        </a:ln>
                        <a:solidFill>
                          <a:schemeClr val="accent6">
                            <a:lumMod val="75000"/>
                          </a:schemeClr>
                        </a:solidFill>
                        <a:effectLst/>
                        <a:latin typeface="+mn-lt"/>
                        <a:ea typeface="新細明體" pitchFamily="18" charset="-120"/>
                      </a:endParaRPr>
                    </a:p>
                  </a:txBody>
                  <a:tcPr marL="0" marR="0"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1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700" b="1" i="0" u="none" strike="noStrike" cap="none" normalizeH="0" baseline="0" dirty="0" smtClean="0">
                          <a:ln>
                            <a:noFill/>
                          </a:ln>
                          <a:solidFill>
                            <a:schemeClr val="tx1"/>
                          </a:solidFill>
                          <a:effectLst/>
                          <a:latin typeface="Arial" charset="0"/>
                          <a:ea typeface="Arial" charset="0"/>
                          <a:cs typeface="Arial" charset="0"/>
                        </a:rPr>
                        <a:t> Short-term borrowing</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700" b="1" i="0" u="none" strike="noStrike" kern="1200" cap="none" normalizeH="0" baseline="0" dirty="0" smtClean="0">
                          <a:ln>
                            <a:noFill/>
                          </a:ln>
                          <a:solidFill>
                            <a:schemeClr val="tx1"/>
                          </a:solidFill>
                          <a:effectLst/>
                          <a:latin typeface="Arial" charset="0"/>
                          <a:ea typeface="Arial" charset="0"/>
                          <a:cs typeface="Arial" charset="0"/>
                        </a:rPr>
                        <a:t>558,360</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700" b="1" i="0" u="none" strike="noStrike" kern="1200" cap="none" normalizeH="0" baseline="0" dirty="0" smtClean="0">
                          <a:ln>
                            <a:noFill/>
                          </a:ln>
                          <a:solidFill>
                            <a:schemeClr val="tx1"/>
                          </a:solidFill>
                          <a:effectLst/>
                          <a:latin typeface="Arial" charset="0"/>
                          <a:ea typeface="Arial" charset="0"/>
                          <a:cs typeface="Arial" charset="0"/>
                        </a:rPr>
                        <a:t>4%</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16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700" b="1" i="0" u="none" strike="noStrike" cap="none" normalizeH="0" baseline="0" dirty="0" smtClean="0">
                          <a:ln>
                            <a:noFill/>
                          </a:ln>
                          <a:solidFill>
                            <a:schemeClr val="tx1"/>
                          </a:solidFill>
                          <a:effectLst/>
                          <a:latin typeface="Arial" charset="0"/>
                          <a:ea typeface="Arial" charset="0"/>
                          <a:cs typeface="Arial" charset="0"/>
                        </a:rPr>
                        <a:t> A/P</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700" b="1" i="0" u="none" strike="noStrike" kern="1200" cap="none" normalizeH="0" baseline="0" dirty="0" smtClean="0">
                          <a:ln>
                            <a:noFill/>
                          </a:ln>
                          <a:solidFill>
                            <a:schemeClr val="tx1"/>
                          </a:solidFill>
                          <a:effectLst/>
                          <a:latin typeface="Arial" charset="0"/>
                          <a:ea typeface="Arial" charset="0"/>
                          <a:cs typeface="Arial" charset="0"/>
                        </a:rPr>
                        <a:t>3,881,258</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700" b="1" i="0" u="none" strike="noStrike" kern="1200" cap="none" normalizeH="0" baseline="0" dirty="0" smtClean="0">
                          <a:ln>
                            <a:noFill/>
                          </a:ln>
                          <a:solidFill>
                            <a:schemeClr val="tx1"/>
                          </a:solidFill>
                          <a:effectLst/>
                          <a:latin typeface="Arial" charset="0"/>
                          <a:ea typeface="Arial" charset="0"/>
                          <a:cs typeface="Arial" charset="0"/>
                        </a:rPr>
                        <a:t>25%</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20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700" b="1" i="0" u="none" strike="noStrike" cap="none" normalizeH="0" baseline="0" dirty="0" smtClean="0">
                          <a:ln>
                            <a:noFill/>
                          </a:ln>
                          <a:solidFill>
                            <a:schemeClr val="tx1"/>
                          </a:solidFill>
                          <a:effectLst/>
                          <a:latin typeface="Arial" charset="0"/>
                          <a:ea typeface="Arial" charset="0"/>
                          <a:cs typeface="Arial" charset="0"/>
                        </a:rPr>
                        <a:t> Other Current </a:t>
                      </a:r>
                      <a:r>
                        <a:rPr kumimoji="1" lang="zh-TW" altLang="en-US" sz="1700" b="1" i="0" u="none" strike="noStrike" cap="none" normalizeH="0" baseline="0" dirty="0" smtClean="0">
                          <a:ln>
                            <a:noFill/>
                          </a:ln>
                          <a:solidFill>
                            <a:schemeClr val="tx1"/>
                          </a:solidFill>
                          <a:effectLst/>
                          <a:latin typeface="Arial" charset="0"/>
                          <a:ea typeface="Arial" charset="0"/>
                          <a:cs typeface="Arial" charset="0"/>
                        </a:rPr>
                        <a:t>      </a:t>
                      </a:r>
                      <a:endParaRPr kumimoji="1" lang="en-US" altLang="zh-TW" sz="1700" b="1" i="0" u="none" strike="noStrike" cap="none" normalizeH="0" baseline="0" dirty="0" smtClean="0">
                        <a:ln>
                          <a:noFill/>
                        </a:ln>
                        <a:solidFill>
                          <a:schemeClr val="tx1"/>
                        </a:solidFill>
                        <a:effectLst/>
                        <a:latin typeface="Arial" charset="0"/>
                        <a:ea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700" b="1" i="0" u="none" strike="noStrike" cap="none" normalizeH="0" baseline="0" dirty="0" smtClean="0">
                          <a:ln>
                            <a:noFill/>
                          </a:ln>
                          <a:solidFill>
                            <a:schemeClr val="tx1"/>
                          </a:solidFill>
                          <a:effectLst/>
                          <a:latin typeface="Arial" charset="0"/>
                          <a:ea typeface="Arial" charset="0"/>
                          <a:cs typeface="Arial" charset="0"/>
                        </a:rPr>
                        <a:t>   </a:t>
                      </a:r>
                      <a:r>
                        <a:rPr kumimoji="1" lang="en-US" altLang="zh-TW" sz="1700" b="1" i="0" u="none" strike="noStrike" cap="none" normalizeH="0" baseline="0" dirty="0" smtClean="0">
                          <a:ln>
                            <a:noFill/>
                          </a:ln>
                          <a:solidFill>
                            <a:schemeClr val="tx1"/>
                          </a:solidFill>
                          <a:effectLst/>
                          <a:latin typeface="Arial" charset="0"/>
                          <a:ea typeface="Arial" charset="0"/>
                          <a:cs typeface="Arial" charset="0"/>
                        </a:rPr>
                        <a:t>Liabilities</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700" b="1" i="0" u="none" strike="noStrike" cap="none" normalizeH="0" baseline="0" dirty="0" smtClean="0">
                          <a:ln>
                            <a:noFill/>
                          </a:ln>
                          <a:solidFill>
                            <a:schemeClr val="tx1"/>
                          </a:solidFill>
                          <a:effectLst/>
                          <a:latin typeface="Arial" charset="0"/>
                          <a:ea typeface="Arial" charset="0"/>
                          <a:cs typeface="Arial" charset="0"/>
                        </a:rPr>
                        <a:t>55,421</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700" b="1" i="0" u="none" strike="noStrike" cap="none" normalizeH="0" baseline="0" dirty="0" smtClean="0">
                          <a:ln>
                            <a:noFill/>
                          </a:ln>
                          <a:solidFill>
                            <a:schemeClr val="tx1"/>
                          </a:solidFill>
                          <a:effectLst/>
                          <a:latin typeface="Arial" charset="0"/>
                          <a:ea typeface="Arial" charset="0"/>
                          <a:cs typeface="Arial" charset="0"/>
                        </a:rPr>
                        <a:t>0.4%</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30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700" b="1" i="0" u="none" strike="noStrike" cap="none" normalizeH="0" baseline="0" dirty="0" smtClean="0">
                          <a:ln>
                            <a:noFill/>
                          </a:ln>
                          <a:solidFill>
                            <a:schemeClr val="tx1"/>
                          </a:solidFill>
                          <a:effectLst/>
                          <a:latin typeface="Arial" charset="0"/>
                          <a:ea typeface="Arial" charset="0"/>
                          <a:cs typeface="Arial" charset="0"/>
                        </a:rPr>
                        <a:t> Non-current Liabilities</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700" b="1" i="0" u="none" strike="noStrike" kern="1200" cap="none" normalizeH="0" baseline="0" dirty="0" smtClean="0">
                          <a:ln>
                            <a:noFill/>
                          </a:ln>
                          <a:solidFill>
                            <a:schemeClr val="tx1"/>
                          </a:solidFill>
                          <a:effectLst/>
                          <a:latin typeface="Arial" charset="0"/>
                          <a:ea typeface="Arial" charset="0"/>
                          <a:cs typeface="Arial" charset="0"/>
                        </a:rPr>
                        <a:t>1,388,001</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700" b="1" i="0" u="none" strike="noStrike" kern="1200" cap="none" normalizeH="0" baseline="0" dirty="0" smtClean="0">
                          <a:ln>
                            <a:noFill/>
                          </a:ln>
                          <a:solidFill>
                            <a:schemeClr val="tx1"/>
                          </a:solidFill>
                          <a:effectLst/>
                          <a:latin typeface="Arial" charset="0"/>
                          <a:ea typeface="Arial" charset="0"/>
                          <a:cs typeface="Arial" charset="0"/>
                        </a:rPr>
                        <a:t>9%</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6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700" b="1" i="0" u="none" strike="noStrike" cap="none" normalizeH="0" baseline="0" dirty="0" smtClean="0">
                          <a:ln>
                            <a:noFill/>
                          </a:ln>
                          <a:solidFill>
                            <a:schemeClr val="tx1"/>
                          </a:solidFill>
                          <a:effectLst/>
                          <a:latin typeface="Arial" charset="0"/>
                          <a:ea typeface="Arial" charset="0"/>
                          <a:cs typeface="Arial" charset="0"/>
                        </a:rPr>
                        <a:t> Total Liabilities</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700" b="1" i="0" u="none" strike="noStrike" kern="1200" cap="none" normalizeH="0" baseline="0" dirty="0" smtClean="0">
                          <a:ln>
                            <a:noFill/>
                          </a:ln>
                          <a:solidFill>
                            <a:schemeClr val="tx1"/>
                          </a:solidFill>
                          <a:effectLst/>
                          <a:latin typeface="Arial" charset="0"/>
                          <a:ea typeface="Arial" charset="0"/>
                          <a:cs typeface="Arial" charset="0"/>
                        </a:rPr>
                        <a:t>6,770,448</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700" b="1" i="0" u="none" strike="noStrike" kern="1200" cap="none" normalizeH="0" baseline="0" dirty="0" smtClean="0">
                          <a:ln>
                            <a:noFill/>
                          </a:ln>
                          <a:solidFill>
                            <a:schemeClr val="tx1"/>
                          </a:solidFill>
                          <a:effectLst/>
                          <a:latin typeface="Arial" charset="0"/>
                          <a:ea typeface="Arial" charset="0"/>
                          <a:cs typeface="Arial" charset="0"/>
                        </a:rPr>
                        <a:t>44%</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43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700" b="1" i="0" u="none" strike="noStrike" cap="none" normalizeH="0" baseline="0" dirty="0" smtClean="0">
                          <a:ln>
                            <a:noFill/>
                          </a:ln>
                          <a:solidFill>
                            <a:schemeClr val="tx1"/>
                          </a:solidFill>
                          <a:effectLst/>
                          <a:latin typeface="Arial" charset="0"/>
                          <a:ea typeface="Arial" charset="0"/>
                          <a:cs typeface="Arial" charset="0"/>
                        </a:rPr>
                        <a:t> Total Equity</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700" b="1" i="0" u="none" strike="noStrike" kern="1200" cap="none" normalizeH="0" baseline="0" dirty="0" smtClean="0">
                          <a:ln>
                            <a:noFill/>
                          </a:ln>
                          <a:solidFill>
                            <a:schemeClr val="tx1"/>
                          </a:solidFill>
                          <a:effectLst/>
                          <a:latin typeface="Arial" charset="0"/>
                          <a:ea typeface="Arial" charset="0"/>
                          <a:cs typeface="Arial" charset="0"/>
                        </a:rPr>
                        <a:t>8,723,321</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TW" sz="1700" b="1" i="0" u="none" strike="noStrike" kern="1200" cap="none" normalizeH="0" baseline="0" dirty="0" smtClean="0">
                          <a:ln>
                            <a:noFill/>
                          </a:ln>
                          <a:solidFill>
                            <a:schemeClr val="tx1"/>
                          </a:solidFill>
                          <a:effectLst/>
                          <a:latin typeface="Arial" charset="0"/>
                          <a:ea typeface="Arial" charset="0"/>
                          <a:cs typeface="Arial" charset="0"/>
                        </a:rPr>
                        <a:t>56%</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2444">
                <a:tc>
                  <a:txBody>
                    <a:body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en-US" altLang="zh-TW" sz="1700" b="1" i="0" u="none" strike="noStrike" cap="none" normalizeH="0" baseline="0" dirty="0" smtClean="0">
                          <a:ln>
                            <a:noFill/>
                          </a:ln>
                          <a:solidFill>
                            <a:schemeClr val="tx1"/>
                          </a:solidFill>
                          <a:effectLst/>
                          <a:latin typeface="Arial" charset="0"/>
                          <a:ea typeface="Arial" charset="0"/>
                          <a:cs typeface="Arial" charset="0"/>
                        </a:rPr>
                        <a:t> Total Liabilities &amp; </a:t>
                      </a:r>
                    </a:p>
                    <a:p>
                      <a:pPr marL="0" marR="0" lvl="0" indent="0" algn="l" defTabSz="914400" rtl="0" eaLnBrk="1" fontAlgn="ctr" latinLnBrk="0" hangingPunct="1">
                        <a:lnSpc>
                          <a:spcPct val="100000"/>
                        </a:lnSpc>
                        <a:spcBef>
                          <a:spcPct val="20000"/>
                        </a:spcBef>
                        <a:spcAft>
                          <a:spcPct val="0"/>
                        </a:spcAft>
                        <a:buClrTx/>
                        <a:buSzTx/>
                        <a:buFontTx/>
                        <a:buNone/>
                        <a:tabLst/>
                      </a:pPr>
                      <a:r>
                        <a:rPr kumimoji="1" lang="en-US" altLang="zh-TW" sz="1700" b="1" i="0" u="none" strike="noStrike" cap="none" normalizeH="0" baseline="0" dirty="0" smtClean="0">
                          <a:ln>
                            <a:noFill/>
                          </a:ln>
                          <a:solidFill>
                            <a:schemeClr val="tx1"/>
                          </a:solidFill>
                          <a:effectLst/>
                          <a:latin typeface="Arial" charset="0"/>
                          <a:ea typeface="Arial" charset="0"/>
                          <a:cs typeface="Arial" charset="0"/>
                        </a:rPr>
                        <a:t>          Equity</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zh-TW" sz="1700" b="1" i="0" u="none" strike="noStrike" kern="1200" cap="none" normalizeH="0" baseline="0" dirty="0" smtClean="0">
                          <a:ln>
                            <a:noFill/>
                          </a:ln>
                          <a:solidFill>
                            <a:srgbClr val="FF0000"/>
                          </a:solidFill>
                          <a:effectLst/>
                          <a:latin typeface="Arial" charset="0"/>
                          <a:ea typeface="Arial" charset="0"/>
                          <a:cs typeface="Arial" charset="0"/>
                        </a:rPr>
                        <a:t>   </a:t>
                      </a:r>
                      <a:r>
                        <a:rPr kumimoji="1" lang="en-US" altLang="zh-TW" sz="1700" b="1" i="0" u="none" strike="noStrike" kern="1200" cap="none" normalizeH="0" baseline="0" dirty="0" smtClean="0">
                          <a:ln>
                            <a:noFill/>
                          </a:ln>
                          <a:solidFill>
                            <a:schemeClr val="tx1"/>
                          </a:solidFill>
                          <a:effectLst/>
                          <a:latin typeface="Arial" charset="0"/>
                          <a:ea typeface="Arial" charset="0"/>
                          <a:cs typeface="Arial" charset="0"/>
                        </a:rPr>
                        <a:t>15,493,769      100%                           </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zh-TW" sz="1500" b="1" i="0" u="none" strike="noStrike" kern="1200" cap="none" normalizeH="0" baseline="0" dirty="0" smtClean="0">
                        <a:ln>
                          <a:noFill/>
                        </a:ln>
                        <a:solidFill>
                          <a:schemeClr val="tx1"/>
                        </a:solidFill>
                        <a:effectLst/>
                        <a:latin typeface="+mn-lt"/>
                        <a:ea typeface="Arial Unicode MS" pitchFamily="34" charset="-120"/>
                        <a:cs typeface="Arial Unicode MS" pitchFamily="34" charset="-120"/>
                      </a:endParaRPr>
                    </a:p>
                  </a:txBody>
                  <a:tcPr marL="0" marR="0"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 name="Text Box 50"/>
          <p:cNvSpPr txBox="1">
            <a:spLocks noChangeArrowheads="1"/>
          </p:cNvSpPr>
          <p:nvPr/>
        </p:nvSpPr>
        <p:spPr bwMode="auto">
          <a:xfrm>
            <a:off x="105245" y="1295624"/>
            <a:ext cx="4968875" cy="351956"/>
          </a:xfrm>
          <a:prstGeom prst="rect">
            <a:avLst/>
          </a:prstGeom>
          <a:noFill/>
          <a:ln w="9525">
            <a:noFill/>
            <a:miter lim="800000"/>
            <a:headEnd/>
            <a:tailEnd/>
          </a:ln>
        </p:spPr>
        <p:txBody>
          <a:bodyPr>
            <a:spAutoFit/>
          </a:bodyPr>
          <a:lstStyle/>
          <a:p>
            <a:pPr eaLnBrk="0" fontAlgn="base" hangingPunct="0">
              <a:spcBef>
                <a:spcPct val="50000"/>
              </a:spcBef>
              <a:spcAft>
                <a:spcPct val="0"/>
              </a:spcAft>
              <a:buFont typeface="Wingdings" pitchFamily="2" charset="2"/>
              <a:buNone/>
            </a:pPr>
            <a:r>
              <a:rPr lang="en-US" altLang="zh-TW" sz="1687" b="1" i="1" dirty="0">
                <a:solidFill>
                  <a:srgbClr val="000000"/>
                </a:solidFill>
                <a:cs typeface="Arial" pitchFamily="34" charset="0"/>
                <a:sym typeface="Arial" pitchFamily="34" charset="0"/>
              </a:rPr>
              <a:t>Units: NT$ Thousands; Consolidated</a:t>
            </a:r>
          </a:p>
        </p:txBody>
      </p:sp>
      <p:sp>
        <p:nvSpPr>
          <p:cNvPr id="2" name="標題 1"/>
          <p:cNvSpPr>
            <a:spLocks noGrp="1"/>
          </p:cNvSpPr>
          <p:nvPr>
            <p:ph type="title"/>
          </p:nvPr>
        </p:nvSpPr>
        <p:spPr/>
        <p:txBody>
          <a:bodyPr/>
          <a:lstStyle/>
          <a:p>
            <a:r>
              <a:rPr lang="en-US" altLang="zh-TW" dirty="0" smtClean="0"/>
              <a:t>2019 </a:t>
            </a:r>
            <a:r>
              <a:rPr lang="en-US" altLang="zh-TW" dirty="0" smtClean="0"/>
              <a:t>Q3</a:t>
            </a:r>
            <a:r>
              <a:rPr lang="zh-TW" altLang="en-US" dirty="0" smtClean="0"/>
              <a:t> 資產負債表</a:t>
            </a:r>
            <a:endParaRPr kumimoji="1" lang="zh-TW" altLang="en-US" dirty="0">
              <a:solidFill>
                <a:schemeClr val="bg1"/>
              </a:solidFill>
            </a:endParaRPr>
          </a:p>
        </p:txBody>
      </p:sp>
    </p:spTree>
    <p:extLst>
      <p:ext uri="{BB962C8B-B14F-4D97-AF65-F5344CB8AC3E}">
        <p14:creationId xmlns:p14="http://schemas.microsoft.com/office/powerpoint/2010/main" val="534784405"/>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p:txBody>
          <a:bodyPr/>
          <a:lstStyle/>
          <a:p>
            <a:pPr eaLnBrk="1"/>
            <a:r>
              <a:rPr lang="zh-TW" altLang="en-US" dirty="0" smtClean="0"/>
              <a:t>營收成長曲線</a:t>
            </a:r>
            <a:endParaRPr lang="zh-TW" altLang="zh-TW" dirty="0" smtClean="0"/>
          </a:p>
        </p:txBody>
      </p:sp>
      <p:graphicFrame>
        <p:nvGraphicFramePr>
          <p:cNvPr id="9219" name="圖表 9218"/>
          <p:cNvGraphicFramePr/>
          <p:nvPr>
            <p:extLst/>
          </p:nvPr>
        </p:nvGraphicFramePr>
        <p:xfrm>
          <a:off x="474411" y="1276423"/>
          <a:ext cx="7606144" cy="5067155"/>
        </p:xfrm>
        <a:graphic>
          <a:graphicData uri="http://schemas.openxmlformats.org/drawingml/2006/chart">
            <c:chart xmlns:c="http://schemas.openxmlformats.org/drawingml/2006/chart" xmlns:r="http://schemas.openxmlformats.org/officeDocument/2006/relationships" r:id="rId2"/>
          </a:graphicData>
        </a:graphic>
      </p:graphicFrame>
      <p:cxnSp>
        <p:nvCxnSpPr>
          <p:cNvPr id="9226" name="直線接點 9225"/>
          <p:cNvCxnSpPr/>
          <p:nvPr/>
        </p:nvCxnSpPr>
        <p:spPr bwMode="auto">
          <a:xfrm>
            <a:off x="7526446" y="2132969"/>
            <a:ext cx="349193" cy="1402448"/>
          </a:xfrm>
          <a:prstGeom prst="line">
            <a:avLst/>
          </a:prstGeom>
          <a:solidFill>
            <a:srgbClr val="707070"/>
          </a:solidFill>
          <a:ln w="25400" cap="flat" cmpd="sng" algn="ctr">
            <a:solidFill>
              <a:schemeClr val="accent1"/>
            </a:solidFill>
            <a:prstDash val="solid"/>
            <a:round/>
            <a:headEnd type="none" w="med" len="med"/>
            <a:tailEnd type="none" w="med" len="med"/>
          </a:ln>
          <a:effectLst/>
        </p:spPr>
      </p:cxnSp>
      <p:cxnSp>
        <p:nvCxnSpPr>
          <p:cNvPr id="9228" name="直線接點 9227"/>
          <p:cNvCxnSpPr/>
          <p:nvPr/>
        </p:nvCxnSpPr>
        <p:spPr bwMode="auto">
          <a:xfrm flipH="1">
            <a:off x="7566745" y="3535417"/>
            <a:ext cx="308894" cy="1785209"/>
          </a:xfrm>
          <a:prstGeom prst="line">
            <a:avLst/>
          </a:prstGeom>
          <a:solidFill>
            <a:srgbClr val="707070"/>
          </a:solidFill>
          <a:ln w="25400" cap="flat" cmpd="sng" algn="ctr">
            <a:solidFill>
              <a:schemeClr val="accent1"/>
            </a:solidFill>
            <a:prstDash val="solid"/>
            <a:round/>
            <a:headEnd type="none" w="med" len="med"/>
            <a:tailEnd type="none" w="med" len="med"/>
          </a:ln>
          <a:effectLst/>
        </p:spPr>
      </p:cxnSp>
      <p:sp>
        <p:nvSpPr>
          <p:cNvPr id="9230" name="文字方塊 9229"/>
          <p:cNvSpPr txBox="1"/>
          <p:nvPr/>
        </p:nvSpPr>
        <p:spPr>
          <a:xfrm>
            <a:off x="7859947" y="3326735"/>
            <a:ext cx="1284053" cy="1200329"/>
          </a:xfrm>
          <a:prstGeom prst="rect">
            <a:avLst/>
          </a:prstGeom>
          <a:noFill/>
        </p:spPr>
        <p:txBody>
          <a:bodyPr wrap="square" rtlCol="0">
            <a:spAutoFit/>
          </a:bodyPr>
          <a:lstStyle/>
          <a:p>
            <a:r>
              <a:rPr lang="en-US" altLang="zh-TW" b="1" dirty="0" smtClean="0">
                <a:solidFill>
                  <a:srgbClr val="65A7E3"/>
                </a:solidFill>
              </a:rPr>
              <a:t>Increase</a:t>
            </a:r>
          </a:p>
          <a:p>
            <a:r>
              <a:rPr lang="en-US" altLang="zh-TW" b="1" dirty="0" smtClean="0">
                <a:solidFill>
                  <a:srgbClr val="65A7E3"/>
                </a:solidFill>
              </a:rPr>
              <a:t>28%</a:t>
            </a:r>
          </a:p>
          <a:p>
            <a:r>
              <a:rPr lang="en-US" altLang="zh-TW" b="1" dirty="0" smtClean="0">
                <a:solidFill>
                  <a:srgbClr val="65A7E3"/>
                </a:solidFill>
              </a:rPr>
              <a:t>(Compare to  2017)</a:t>
            </a:r>
            <a:endParaRPr lang="zh-TW" altLang="en-US" b="1" dirty="0">
              <a:solidFill>
                <a:srgbClr val="65A7E3"/>
              </a:solidFill>
            </a:endParaRPr>
          </a:p>
        </p:txBody>
      </p:sp>
    </p:spTree>
    <p:extLst>
      <p:ext uri="{BB962C8B-B14F-4D97-AF65-F5344CB8AC3E}">
        <p14:creationId xmlns:p14="http://schemas.microsoft.com/office/powerpoint/2010/main" val="2409413643"/>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Gemtek-Fro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訂 1">
      <a:majorFont>
        <a:latin typeface="Calibri"/>
        <a:ea typeface="微軟正黑體"/>
        <a:cs typeface="Arial"/>
      </a:majorFont>
      <a:minorFont>
        <a:latin typeface="Calibri"/>
        <a:ea typeface="微軟正黑體"/>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707070"/>
        </a:solidFill>
        <a:ln w="25400" cap="flat" cmpd="sng" algn="ctr">
          <a:solidFill>
            <a:schemeClr val="accent1"/>
          </a:solidFill>
          <a:prstDash val="solid"/>
          <a:round/>
          <a:headEnd type="none" w="med" len="med"/>
          <a:tailEnd type="none" w="med" len="med"/>
        </a:ln>
        <a:effec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zh-TW" altLang="zh-TW" sz="1200" b="0" i="1" u="none" strike="noStrike" cap="none" normalizeH="0" baseline="0" smtClean="0">
            <a:ln>
              <a:noFill/>
            </a:ln>
            <a:solidFill>
              <a:srgbClr val="000000"/>
            </a:solidFill>
            <a:effectLst/>
            <a:latin typeface="Arial" pitchFamily="34" charset="0"/>
            <a:cs typeface="Arial" pitchFamily="34" charset="0"/>
            <a:sym typeface="Arial" pitchFamily="34" charset="0"/>
          </a:defRPr>
        </a:defPPr>
      </a:lstStyle>
    </a:spDef>
    <a:lnDef>
      <a:spPr bwMode="auto">
        <a:xfrm>
          <a:off x="0" y="0"/>
          <a:ext cx="1" cy="1"/>
        </a:xfrm>
        <a:custGeom>
          <a:avLst/>
          <a:gdLst/>
          <a:ahLst/>
          <a:cxnLst/>
          <a:rect l="0" t="0" r="0" b="0"/>
          <a:pathLst/>
        </a:custGeom>
        <a:solidFill>
          <a:srgbClr val="707070"/>
        </a:solidFill>
        <a:ln w="25400" cap="flat" cmpd="sng" algn="ctr">
          <a:solidFill>
            <a:schemeClr val="accent1"/>
          </a:solidFill>
          <a:prstDash val="solid"/>
          <a:round/>
          <a:headEnd type="none" w="med" len="med"/>
          <a:tailEnd type="none" w="med" len="med"/>
        </a:ln>
        <a:effec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zh-TW" altLang="zh-TW" sz="1200" b="0" i="1" u="none" strike="noStrike" cap="none" normalizeH="0" baseline="0" smtClean="0">
            <a:ln>
              <a:noFill/>
            </a:ln>
            <a:solidFill>
              <a:srgbClr val="000000"/>
            </a:solidFill>
            <a:effectLst/>
            <a:latin typeface="Arial" pitchFamily="34" charset="0"/>
            <a:cs typeface="Arial" pitchFamily="34" charset="0"/>
            <a:sym typeface="Arial" pitchFamily="34" charset="0"/>
          </a:defRPr>
        </a:defPPr>
      </a:lstStyle>
    </a:lnDef>
  </a:objectDefaults>
  <a:extraClrSchemeLst/>
</a:theme>
</file>

<file path=ppt/theme/theme2.xml><?xml version="1.0" encoding="utf-8"?>
<a:theme xmlns:a="http://schemas.openxmlformats.org/drawingml/2006/main" name="2_Gemtek-Front - Title, Bullets &amp; Photo">
  <a:themeElements>
    <a:clrScheme name="自訂 2">
      <a:dk1>
        <a:srgbClr val="000000"/>
      </a:dk1>
      <a:lt1>
        <a:srgbClr val="FFFFFF"/>
      </a:lt1>
      <a:dk2>
        <a:srgbClr val="A7A7A7"/>
      </a:dk2>
      <a:lt2>
        <a:srgbClr val="535353"/>
      </a:lt2>
      <a:accent1>
        <a:srgbClr val="65A7E3"/>
      </a:accent1>
      <a:accent2>
        <a:srgbClr val="65A85F"/>
      </a:accent2>
      <a:accent3>
        <a:srgbClr val="F5B257"/>
      </a:accent3>
      <a:accent4>
        <a:srgbClr val="E25527"/>
      </a:accent4>
      <a:accent5>
        <a:srgbClr val="6A61AB"/>
      </a:accent5>
      <a:accent6>
        <a:srgbClr val="A9A8AA"/>
      </a:accent6>
      <a:hlink>
        <a:srgbClr val="3C78DB"/>
      </a:hlink>
      <a:folHlink>
        <a:srgbClr val="3C78DB"/>
      </a:folHlink>
    </a:clrScheme>
    <a:fontScheme name="自訂 2">
      <a:majorFont>
        <a:latin typeface="Calibri"/>
        <a:ea typeface="微軟正黑體"/>
        <a:cs typeface=""/>
      </a:majorFont>
      <a:minorFont>
        <a:latin typeface="Calibri"/>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707070"/>
        </a:solidFill>
        <a:ln w="25400" cap="flat" cmpd="sng" algn="ctr">
          <a:solidFill>
            <a:schemeClr val="accent1"/>
          </a:solidFill>
          <a:prstDash val="solid"/>
          <a:round/>
          <a:headEnd type="none" w="med" len="med"/>
          <a:tailEnd type="none" w="med" len="med"/>
        </a:ln>
        <a:effec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zh-TW" altLang="zh-TW" sz="1200" b="0" i="1" u="none" strike="noStrike" cap="none" normalizeH="0" baseline="0" smtClean="0">
            <a:ln>
              <a:noFill/>
            </a:ln>
            <a:solidFill>
              <a:srgbClr val="000000"/>
            </a:solidFill>
            <a:effectLst/>
            <a:latin typeface="Arial" pitchFamily="34" charset="0"/>
            <a:cs typeface="Arial" pitchFamily="34" charset="0"/>
            <a:sym typeface="Arial" pitchFamily="34" charset="0"/>
          </a:defRPr>
        </a:defPPr>
      </a:lstStyle>
    </a:spDef>
    <a:lnDef>
      <a:spPr bwMode="auto">
        <a:xfrm>
          <a:off x="0" y="0"/>
          <a:ext cx="1" cy="1"/>
        </a:xfrm>
        <a:custGeom>
          <a:avLst/>
          <a:gdLst/>
          <a:ahLst/>
          <a:cxnLst/>
          <a:rect l="0" t="0" r="0" b="0"/>
          <a:pathLst/>
        </a:custGeom>
        <a:solidFill>
          <a:srgbClr val="707070"/>
        </a:solidFill>
        <a:ln w="25400" cap="flat" cmpd="sng" algn="ctr">
          <a:solidFill>
            <a:schemeClr val="accent1"/>
          </a:solidFill>
          <a:prstDash val="solid"/>
          <a:round/>
          <a:headEnd type="none" w="med" len="med"/>
          <a:tailEnd type="none" w="med" len="med"/>
        </a:ln>
        <a:effec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zh-TW" altLang="zh-TW" sz="1200" b="0" i="1" u="none" strike="noStrike" cap="none" normalizeH="0" baseline="0" smtClean="0">
            <a:ln>
              <a:noFill/>
            </a:ln>
            <a:solidFill>
              <a:srgbClr val="000000"/>
            </a:solidFill>
            <a:effectLst/>
            <a:latin typeface="Arial" pitchFamily="34" charset="0"/>
            <a:cs typeface="Arial" pitchFamily="34" charset="0"/>
            <a:sym typeface="Arial" pitchFamily="34" charset="0"/>
          </a:defRPr>
        </a:defPPr>
      </a:lstStyle>
    </a:lnDef>
  </a:objectDefaults>
  <a:extraClrSchemeLst/>
</a:theme>
</file>

<file path=ppt/theme/theme3.xml><?xml version="1.0" encoding="utf-8"?>
<a:theme xmlns:a="http://schemas.openxmlformats.org/drawingml/2006/main" name="2_自訂設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Gemtek-Front - Title - Center">
  <a:themeElements>
    <a:clrScheme name="">
      <a:dk1>
        <a:srgbClr val="000000"/>
      </a:dk1>
      <a:lt1>
        <a:srgbClr val="FFFFFF"/>
      </a:lt1>
      <a:dk2>
        <a:srgbClr val="A7A7A7"/>
      </a:dk2>
      <a:lt2>
        <a:srgbClr val="535353"/>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FF00FF"/>
      </a:folHlink>
    </a:clrScheme>
    <a:fontScheme name="自訂 1">
      <a:majorFont>
        <a:latin typeface="Calibri"/>
        <a:ea typeface="微軟正黑體"/>
        <a:cs typeface="Arial"/>
      </a:majorFont>
      <a:minorFont>
        <a:latin typeface="Calibri"/>
        <a:ea typeface="微軟正黑體"/>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707070"/>
        </a:solidFill>
        <a:ln w="25400" cap="flat" cmpd="sng" algn="ctr">
          <a:solidFill>
            <a:schemeClr val="accent1"/>
          </a:solidFill>
          <a:prstDash val="solid"/>
          <a:round/>
          <a:headEnd type="none" w="med" len="med"/>
          <a:tailEnd type="none" w="med" len="med"/>
        </a:ln>
        <a:effec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zh-TW" altLang="zh-TW" sz="1200" b="0" i="1" u="none" strike="noStrike" cap="none" normalizeH="0" baseline="0" smtClean="0">
            <a:ln>
              <a:noFill/>
            </a:ln>
            <a:solidFill>
              <a:srgbClr val="000000"/>
            </a:solidFill>
            <a:effectLst/>
            <a:latin typeface="Arial" pitchFamily="34" charset="0"/>
            <a:cs typeface="Arial" pitchFamily="34" charset="0"/>
            <a:sym typeface="Arial" pitchFamily="34" charset="0"/>
          </a:defRPr>
        </a:defPPr>
      </a:lstStyle>
    </a:spDef>
    <a:lnDef>
      <a:spPr bwMode="auto">
        <a:xfrm>
          <a:off x="0" y="0"/>
          <a:ext cx="1" cy="1"/>
        </a:xfrm>
        <a:custGeom>
          <a:avLst/>
          <a:gdLst/>
          <a:ahLst/>
          <a:cxnLst/>
          <a:rect l="0" t="0" r="0" b="0"/>
          <a:pathLst/>
        </a:custGeom>
        <a:solidFill>
          <a:srgbClr val="707070"/>
        </a:solidFill>
        <a:ln w="25400" cap="flat" cmpd="sng" algn="ctr">
          <a:solidFill>
            <a:schemeClr val="accent1"/>
          </a:solidFill>
          <a:prstDash val="solid"/>
          <a:round/>
          <a:headEnd type="none" w="med" len="med"/>
          <a:tailEnd type="none" w="med" len="med"/>
        </a:ln>
        <a:effec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zh-TW" altLang="zh-TW" sz="1200" b="0" i="1" u="none" strike="noStrike" cap="none" normalizeH="0" baseline="0" smtClean="0">
            <a:ln>
              <a:noFill/>
            </a:ln>
            <a:solidFill>
              <a:srgbClr val="000000"/>
            </a:solidFill>
            <a:effectLst/>
            <a:latin typeface="Arial" pitchFamily="34" charset="0"/>
            <a:cs typeface="Arial" pitchFamily="34" charset="0"/>
            <a:sym typeface="Arial" pitchFamily="34" charset="0"/>
          </a:defRPr>
        </a:defPPr>
      </a:lstStyle>
    </a:lnDef>
  </a:objectDefaults>
  <a:extraClrSchemeLst/>
</a:theme>
</file>

<file path=ppt/theme/theme5.xml><?xml version="1.0" encoding="utf-8"?>
<a:theme xmlns:a="http://schemas.openxmlformats.org/drawingml/2006/main" name="32_Gemtek-Front - Title, Bullets &amp; Photo">
  <a:themeElements>
    <a:clrScheme name="自訂 2">
      <a:dk1>
        <a:srgbClr val="000000"/>
      </a:dk1>
      <a:lt1>
        <a:srgbClr val="FFFFFF"/>
      </a:lt1>
      <a:dk2>
        <a:srgbClr val="A7A7A7"/>
      </a:dk2>
      <a:lt2>
        <a:srgbClr val="535353"/>
      </a:lt2>
      <a:accent1>
        <a:srgbClr val="65A7E3"/>
      </a:accent1>
      <a:accent2>
        <a:srgbClr val="65A85F"/>
      </a:accent2>
      <a:accent3>
        <a:srgbClr val="F5B257"/>
      </a:accent3>
      <a:accent4>
        <a:srgbClr val="E25527"/>
      </a:accent4>
      <a:accent5>
        <a:srgbClr val="6A61AB"/>
      </a:accent5>
      <a:accent6>
        <a:srgbClr val="A9A8AA"/>
      </a:accent6>
      <a:hlink>
        <a:srgbClr val="3C78DB"/>
      </a:hlink>
      <a:folHlink>
        <a:srgbClr val="3C78DB"/>
      </a:folHlink>
    </a:clrScheme>
    <a:fontScheme name="自訂 2">
      <a:majorFont>
        <a:latin typeface="Calibri"/>
        <a:ea typeface="微軟正黑體"/>
        <a:cs typeface=""/>
      </a:majorFont>
      <a:minorFont>
        <a:latin typeface="Calibri"/>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707070"/>
        </a:solidFill>
        <a:ln w="25400" cap="flat" cmpd="sng" algn="ctr">
          <a:solidFill>
            <a:schemeClr val="accent1"/>
          </a:solidFill>
          <a:prstDash val="solid"/>
          <a:round/>
          <a:headEnd type="none" w="med" len="med"/>
          <a:tailEnd type="none" w="med" len="med"/>
        </a:ln>
        <a:effec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zh-TW" altLang="zh-TW" sz="1200" b="0" i="1" u="none" strike="noStrike" cap="none" normalizeH="0" baseline="0" smtClean="0">
            <a:ln>
              <a:noFill/>
            </a:ln>
            <a:solidFill>
              <a:srgbClr val="000000"/>
            </a:solidFill>
            <a:effectLst/>
            <a:latin typeface="Arial" pitchFamily="34" charset="0"/>
            <a:cs typeface="Arial" pitchFamily="34" charset="0"/>
            <a:sym typeface="Arial" pitchFamily="34" charset="0"/>
          </a:defRPr>
        </a:defPPr>
      </a:lstStyle>
    </a:spDef>
    <a:lnDef>
      <a:spPr bwMode="auto">
        <a:xfrm>
          <a:off x="0" y="0"/>
          <a:ext cx="1" cy="1"/>
        </a:xfrm>
        <a:custGeom>
          <a:avLst/>
          <a:gdLst/>
          <a:ahLst/>
          <a:cxnLst/>
          <a:rect l="0" t="0" r="0" b="0"/>
          <a:pathLst/>
        </a:custGeom>
        <a:solidFill>
          <a:srgbClr val="707070"/>
        </a:solidFill>
        <a:ln w="25400" cap="flat" cmpd="sng" algn="ctr">
          <a:solidFill>
            <a:schemeClr val="accent1"/>
          </a:solidFill>
          <a:prstDash val="solid"/>
          <a:round/>
          <a:headEnd type="none" w="med" len="med"/>
          <a:tailEnd type="none" w="med" len="med"/>
        </a:ln>
        <a:effec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zh-TW" altLang="zh-TW" sz="1200" b="0" i="1" u="none" strike="noStrike" cap="none" normalizeH="0" baseline="0" smtClean="0">
            <a:ln>
              <a:noFill/>
            </a:ln>
            <a:solidFill>
              <a:srgbClr val="000000"/>
            </a:solidFill>
            <a:effectLst/>
            <a:latin typeface="Arial" pitchFamily="34" charset="0"/>
            <a:cs typeface="Arial" pitchFamily="34" charset="0"/>
            <a:sym typeface="Arial" pitchFamily="34" charset="0"/>
          </a:defRPr>
        </a:defPPr>
      </a:lstStyle>
    </a:lnDef>
  </a:objectDefaults>
  <a:extraClrSchemeLst/>
</a:theme>
</file>

<file path=ppt/theme/theme6.xml><?xml version="1.0" encoding="utf-8"?>
<a:theme xmlns:a="http://schemas.openxmlformats.org/drawingml/2006/main" name="33_Gemtek-Front - Title, Bullets &amp; Photo">
  <a:themeElements>
    <a:clrScheme name="自訂 2">
      <a:dk1>
        <a:srgbClr val="000000"/>
      </a:dk1>
      <a:lt1>
        <a:srgbClr val="FFFFFF"/>
      </a:lt1>
      <a:dk2>
        <a:srgbClr val="A7A7A7"/>
      </a:dk2>
      <a:lt2>
        <a:srgbClr val="535353"/>
      </a:lt2>
      <a:accent1>
        <a:srgbClr val="65A7E3"/>
      </a:accent1>
      <a:accent2>
        <a:srgbClr val="65A85F"/>
      </a:accent2>
      <a:accent3>
        <a:srgbClr val="F5B257"/>
      </a:accent3>
      <a:accent4>
        <a:srgbClr val="E25527"/>
      </a:accent4>
      <a:accent5>
        <a:srgbClr val="6A61AB"/>
      </a:accent5>
      <a:accent6>
        <a:srgbClr val="A9A8AA"/>
      </a:accent6>
      <a:hlink>
        <a:srgbClr val="3C78DB"/>
      </a:hlink>
      <a:folHlink>
        <a:srgbClr val="3C78DB"/>
      </a:folHlink>
    </a:clrScheme>
    <a:fontScheme name="自訂 2">
      <a:majorFont>
        <a:latin typeface="Calibri"/>
        <a:ea typeface="微軟正黑體"/>
        <a:cs typeface=""/>
      </a:majorFont>
      <a:minorFont>
        <a:latin typeface="Calibri"/>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707070"/>
        </a:solidFill>
        <a:ln w="25400" cap="flat" cmpd="sng" algn="ctr">
          <a:solidFill>
            <a:schemeClr val="accent1"/>
          </a:solidFill>
          <a:prstDash val="solid"/>
          <a:round/>
          <a:headEnd type="none" w="med" len="med"/>
          <a:tailEnd type="none" w="med" len="med"/>
        </a:ln>
        <a:effec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zh-TW" altLang="zh-TW" sz="1200" b="0" i="1" u="none" strike="noStrike" cap="none" normalizeH="0" baseline="0" smtClean="0">
            <a:ln>
              <a:noFill/>
            </a:ln>
            <a:solidFill>
              <a:srgbClr val="000000"/>
            </a:solidFill>
            <a:effectLst/>
            <a:latin typeface="Arial" pitchFamily="34" charset="0"/>
            <a:cs typeface="Arial" pitchFamily="34" charset="0"/>
            <a:sym typeface="Arial" pitchFamily="34" charset="0"/>
          </a:defRPr>
        </a:defPPr>
      </a:lstStyle>
    </a:spDef>
    <a:lnDef>
      <a:spPr bwMode="auto">
        <a:xfrm>
          <a:off x="0" y="0"/>
          <a:ext cx="1" cy="1"/>
        </a:xfrm>
        <a:custGeom>
          <a:avLst/>
          <a:gdLst/>
          <a:ahLst/>
          <a:cxnLst/>
          <a:rect l="0" t="0" r="0" b="0"/>
          <a:pathLst/>
        </a:custGeom>
        <a:solidFill>
          <a:srgbClr val="707070"/>
        </a:solidFill>
        <a:ln w="25400" cap="flat" cmpd="sng" algn="ctr">
          <a:solidFill>
            <a:schemeClr val="accent1"/>
          </a:solidFill>
          <a:prstDash val="solid"/>
          <a:round/>
          <a:headEnd type="none" w="med" len="med"/>
          <a:tailEnd type="none" w="med" len="med"/>
        </a:ln>
        <a:effec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zh-TW" altLang="zh-TW" sz="1200" b="0" i="1" u="none" strike="noStrike" cap="none" normalizeH="0" baseline="0" smtClean="0">
            <a:ln>
              <a:noFill/>
            </a:ln>
            <a:solidFill>
              <a:srgbClr val="000000"/>
            </a:solidFill>
            <a:effectLst/>
            <a:latin typeface="Arial" pitchFamily="34" charset="0"/>
            <a:cs typeface="Arial" pitchFamily="34" charset="0"/>
            <a:sym typeface="Arial" pitchFamily="34" charset="0"/>
          </a:defRPr>
        </a:defPPr>
      </a:lstStyle>
    </a:lnDef>
  </a:objectDefaults>
  <a:extraClrSchemeLst/>
</a:theme>
</file>

<file path=ppt/theme/theme7.xml><?xml version="1.0" encoding="utf-8"?>
<a:theme xmlns:a="http://schemas.openxmlformats.org/drawingml/2006/main" name="6_Gemtek-Front - Title - Center">
  <a:themeElements>
    <a:clrScheme name="">
      <a:dk1>
        <a:srgbClr val="000000"/>
      </a:dk1>
      <a:lt1>
        <a:srgbClr val="FFFFFF"/>
      </a:lt1>
      <a:dk2>
        <a:srgbClr val="A7A7A7"/>
      </a:dk2>
      <a:lt2>
        <a:srgbClr val="535353"/>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FF00FF"/>
      </a:folHlink>
    </a:clrScheme>
    <a:fontScheme name="自訂 1">
      <a:majorFont>
        <a:latin typeface="Calibri"/>
        <a:ea typeface="微軟正黑體"/>
        <a:cs typeface="Arial"/>
      </a:majorFont>
      <a:minorFont>
        <a:latin typeface="Calibri"/>
        <a:ea typeface="微軟正黑體"/>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707070"/>
        </a:solidFill>
        <a:ln w="25400" cap="flat" cmpd="sng" algn="ctr">
          <a:solidFill>
            <a:schemeClr val="accent1"/>
          </a:solidFill>
          <a:prstDash val="solid"/>
          <a:round/>
          <a:headEnd type="none" w="med" len="med"/>
          <a:tailEnd type="none" w="med" len="med"/>
        </a:ln>
        <a:effec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zh-TW" altLang="zh-TW" sz="1200" b="0" i="1" u="none" strike="noStrike" cap="none" normalizeH="0" baseline="0" smtClean="0">
            <a:ln>
              <a:noFill/>
            </a:ln>
            <a:solidFill>
              <a:srgbClr val="000000"/>
            </a:solidFill>
            <a:effectLst/>
            <a:latin typeface="Arial" pitchFamily="34" charset="0"/>
            <a:cs typeface="Arial" pitchFamily="34" charset="0"/>
            <a:sym typeface="Arial" pitchFamily="34" charset="0"/>
          </a:defRPr>
        </a:defPPr>
      </a:lstStyle>
    </a:spDef>
    <a:lnDef>
      <a:spPr bwMode="auto">
        <a:xfrm>
          <a:off x="0" y="0"/>
          <a:ext cx="1" cy="1"/>
        </a:xfrm>
        <a:custGeom>
          <a:avLst/>
          <a:gdLst/>
          <a:ahLst/>
          <a:cxnLst/>
          <a:rect l="0" t="0" r="0" b="0"/>
          <a:pathLst/>
        </a:custGeom>
        <a:solidFill>
          <a:srgbClr val="707070"/>
        </a:solidFill>
        <a:ln w="25400" cap="flat" cmpd="sng" algn="ctr">
          <a:solidFill>
            <a:schemeClr val="accent1"/>
          </a:solidFill>
          <a:prstDash val="solid"/>
          <a:round/>
          <a:headEnd type="none" w="med" len="med"/>
          <a:tailEnd type="none" w="med" len="med"/>
        </a:ln>
        <a:effec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zh-TW" altLang="zh-TW" sz="1200" b="0" i="1" u="none" strike="noStrike" cap="none" normalizeH="0" baseline="0" smtClean="0">
            <a:ln>
              <a:noFill/>
            </a:ln>
            <a:solidFill>
              <a:srgbClr val="000000"/>
            </a:solidFill>
            <a:effectLst/>
            <a:latin typeface="Arial" pitchFamily="34" charset="0"/>
            <a:cs typeface="Arial" pitchFamily="34" charset="0"/>
            <a:sym typeface="Arial" pitchFamily="34" charset="0"/>
          </a:defRPr>
        </a:defPPr>
      </a:lstStyle>
    </a:lnDef>
  </a:objectDefaults>
  <a:extraClrSchemeLst/>
</a:theme>
</file>

<file path=ppt/theme/theme8.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6475</TotalTime>
  <Words>894</Words>
  <Application>Microsoft Office PowerPoint</Application>
  <PresentationFormat>如螢幕大小 (4:3)</PresentationFormat>
  <Paragraphs>211</Paragraphs>
  <Slides>21</Slides>
  <Notes>8</Notes>
  <HiddenSlides>0</HiddenSlides>
  <MMClips>0</MMClips>
  <ScaleCrop>false</ScaleCrop>
  <HeadingPairs>
    <vt:vector size="6" baseType="variant">
      <vt:variant>
        <vt:lpstr>使用字型</vt:lpstr>
      </vt:variant>
      <vt:variant>
        <vt:i4>15</vt:i4>
      </vt:variant>
      <vt:variant>
        <vt:lpstr>佈景主題</vt:lpstr>
      </vt:variant>
      <vt:variant>
        <vt:i4>7</vt:i4>
      </vt:variant>
      <vt:variant>
        <vt:lpstr>投影片標題</vt:lpstr>
      </vt:variant>
      <vt:variant>
        <vt:i4>21</vt:i4>
      </vt:variant>
    </vt:vector>
  </HeadingPairs>
  <TitlesOfParts>
    <vt:vector size="43" baseType="lpstr">
      <vt:lpstr>Arial Unicode MS</vt:lpstr>
      <vt:lpstr>Calibri 標準體</vt:lpstr>
      <vt:lpstr>Helvetica Light</vt:lpstr>
      <vt:lpstr>Helvetica Neue Light</vt:lpstr>
      <vt:lpstr>MS UI Gothic</vt:lpstr>
      <vt:lpstr>Noto Sans Symbols</vt:lpstr>
      <vt:lpstr>黑体</vt:lpstr>
      <vt:lpstr>微軟正黑體</vt:lpstr>
      <vt:lpstr>新細明體</vt:lpstr>
      <vt:lpstr>標楷體</vt:lpstr>
      <vt:lpstr>Arial</vt:lpstr>
      <vt:lpstr>Calibri</vt:lpstr>
      <vt:lpstr>Times New Roman</vt:lpstr>
      <vt:lpstr>Verdana</vt:lpstr>
      <vt:lpstr>Wingdings</vt:lpstr>
      <vt:lpstr>Gemtek-Front</vt:lpstr>
      <vt:lpstr>2_Gemtek-Front - Title, Bullets &amp; Photo</vt:lpstr>
      <vt:lpstr>2_自訂設計</vt:lpstr>
      <vt:lpstr>3_Gemtek-Front - Title - Center</vt:lpstr>
      <vt:lpstr>32_Gemtek-Front - Title, Bullets &amp; Photo</vt:lpstr>
      <vt:lpstr>33_Gemtek-Front - Title, Bullets &amp; Photo</vt:lpstr>
      <vt:lpstr>6_Gemtek-Front - Title - Center</vt:lpstr>
      <vt:lpstr>正文科技公司介紹</vt:lpstr>
      <vt:lpstr>Safe Harbor Notice</vt:lpstr>
      <vt:lpstr>關於正文</vt:lpstr>
      <vt:lpstr>正文越南廠</vt:lpstr>
      <vt:lpstr> 正文越南廠</vt:lpstr>
      <vt:lpstr>2019 Q3  財務報表</vt:lpstr>
      <vt:lpstr>2019 截至 Q3 損益表</vt:lpstr>
      <vt:lpstr>2019 Q3 資產負債表</vt:lpstr>
      <vt:lpstr>營收成長曲線</vt:lpstr>
      <vt:lpstr>2019 每季毛利變化</vt:lpstr>
      <vt:lpstr>2019 Q3 產品組合佔比</vt:lpstr>
      <vt:lpstr>展望與新技術</vt:lpstr>
      <vt:lpstr>策略</vt:lpstr>
      <vt:lpstr>5G 進程</vt:lpstr>
      <vt:lpstr>5G 策略</vt:lpstr>
      <vt:lpstr>5G 策略</vt:lpstr>
      <vt:lpstr>Wi-Fi 設備市場</vt:lpstr>
      <vt:lpstr>Wi-Fi 設備市場</vt:lpstr>
      <vt:lpstr>未來展望</vt:lpstr>
      <vt:lpstr>THANK YOU</vt:lpstr>
      <vt:lpstr>Q &amp; 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Anita_Lin-林佳慧</dc:creator>
  <cp:lastModifiedBy>Anita_Lin-林佳慧</cp:lastModifiedBy>
  <cp:revision>177</cp:revision>
  <cp:lastPrinted>2019-05-21T06:23:33Z</cp:lastPrinted>
  <dcterms:created xsi:type="dcterms:W3CDTF">2018-12-20T09:14:06Z</dcterms:created>
  <dcterms:modified xsi:type="dcterms:W3CDTF">2019-11-22T08:17:26Z</dcterms:modified>
</cp:coreProperties>
</file>