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026" r:id="rId2"/>
    <p:sldId id="2074" r:id="rId3"/>
    <p:sldId id="2084" r:id="rId4"/>
    <p:sldId id="2098" r:id="rId5"/>
    <p:sldId id="2031" r:id="rId6"/>
    <p:sldId id="2035" r:id="rId7"/>
    <p:sldId id="2040" r:id="rId8"/>
    <p:sldId id="2049" r:id="rId9"/>
    <p:sldId id="2042" r:id="rId10"/>
    <p:sldId id="2099" r:id="rId11"/>
    <p:sldId id="2069" r:id="rId12"/>
    <p:sldId id="2100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BEB"/>
    <a:srgbClr val="34B9CD"/>
    <a:srgbClr val="F5D2D1"/>
    <a:srgbClr val="FEF1DE"/>
    <a:srgbClr val="FFF2DE"/>
    <a:srgbClr val="00A2D8"/>
    <a:srgbClr val="BC7415"/>
    <a:srgbClr val="8FC323"/>
    <a:srgbClr val="00AFE9"/>
    <a:srgbClr val="C72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2" autoAdjust="0"/>
    <p:restoredTop sz="67214" autoAdjust="0"/>
  </p:normalViewPr>
  <p:slideViewPr>
    <p:cSldViewPr>
      <p:cViewPr varScale="1">
        <p:scale>
          <a:sx n="39" d="100"/>
          <a:sy n="39" d="100"/>
        </p:scale>
        <p:origin x="2248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0023e900d4f414b/__Gemtek/Customer_Audit_Visit_VN/20241114_&#27861;&#35498;&#26371;&#31777;&#22577;/__&#27861;&#20154;&#31777;&#225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1"/>
          <c:tx>
            <c:strRef>
              <c:f>產能!$A$26</c:f>
              <c:strCache>
                <c:ptCount val="1"/>
                <c:pt idx="0">
                  <c:v>產能</c:v>
                </c:pt>
              </c:strCache>
            </c:strRef>
          </c:tx>
          <c:spPr>
            <a:gradFill>
              <a:gsLst>
                <a:gs pos="0">
                  <a:srgbClr val="58B443"/>
                </a:gs>
                <a:gs pos="100000">
                  <a:srgbClr val="00C1DC"/>
                </a:gs>
              </a:gsLst>
              <a:lin ang="16200000" scaled="1"/>
            </a:gra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9-F34E-9113-B035C2843E0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9-F34E-9113-B035C2843E0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D9-F34E-9113-B035C2843E0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D9-F34E-9113-B035C2843E06}"/>
              </c:ext>
            </c:extLst>
          </c:dPt>
          <c:cat>
            <c:numRef>
              <c:f>產能!$B$17:$E$17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產能!$B$26:$E$26</c:f>
              <c:numCache>
                <c:formatCode>_(* #,##0_);_(* \(#,##0\);_(* "-"??_);_(@_)</c:formatCode>
                <c:ptCount val="4"/>
                <c:pt idx="0">
                  <c:v>690</c:v>
                </c:pt>
                <c:pt idx="1">
                  <c:v>730</c:v>
                </c:pt>
                <c:pt idx="2">
                  <c:v>1820</c:v>
                </c:pt>
                <c:pt idx="3">
                  <c:v>7800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ED9-F34E-9113-B035C284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72096"/>
        <c:axId val="207574976"/>
      </c:barChart>
      <c:lineChart>
        <c:grouping val="standard"/>
        <c:varyColors val="0"/>
        <c:ser>
          <c:idx val="5"/>
          <c:order val="0"/>
          <c:tx>
            <c:strRef>
              <c:f>產能!$A$18</c:f>
              <c:strCache>
                <c:ptCount val="1"/>
                <c:pt idx="0">
                  <c:v>員工</c:v>
                </c:pt>
              </c:strCache>
              <c:extLst xmlns:c15="http://schemas.microsoft.com/office/drawing/2012/chart"/>
            </c:strRef>
          </c:tx>
          <c:spPr>
            <a:ln w="127000" cap="rnd">
              <a:solidFill>
                <a:srgbClr val="FFB44E"/>
              </a:solidFill>
              <a:miter lim="800000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B44E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CED9-F34E-9113-B035C2843E0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B44E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CED9-F34E-9113-B035C2843E0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FFB44E"/>
                </a:solidFill>
                <a:prstDash val="sysDot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E-CED9-F34E-9113-B035C2843E06}"/>
              </c:ext>
            </c:extLst>
          </c:dPt>
          <c:cat>
            <c:numRef>
              <c:f>產能!$B$17:$E$17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產能!$B$19:$E$19</c:f>
              <c:numCache>
                <c:formatCode>_(* #,##0_);_(* \(#,##0\);_(* "-"??_);_(@_)</c:formatCode>
                <c:ptCount val="4"/>
                <c:pt idx="0">
                  <c:v>1100</c:v>
                </c:pt>
                <c:pt idx="1">
                  <c:v>1300</c:v>
                </c:pt>
                <c:pt idx="2">
                  <c:v>2000</c:v>
                </c:pt>
                <c:pt idx="3">
                  <c:v>2200</c:v>
                </c:pt>
              </c:numCache>
              <c:extLst/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F-CED9-F34E-9113-B035C284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72096"/>
        <c:axId val="207574976"/>
        <c:extLst/>
      </c:lineChart>
      <c:catAx>
        <c:axId val="2075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pPr>
            <a:endParaRPr lang="zh-TW"/>
          </a:p>
        </c:txPr>
        <c:crossAx val="207574976"/>
        <c:crosses val="autoZero"/>
        <c:auto val="1"/>
        <c:lblAlgn val="ctr"/>
        <c:lblOffset val="100"/>
        <c:noMultiLvlLbl val="0"/>
      </c:catAx>
      <c:valAx>
        <c:axId val="207574976"/>
        <c:scaling>
          <c:orientation val="minMax"/>
          <c:max val="4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pPr>
            <a:endParaRPr lang="zh-TW"/>
          </a:p>
        </c:txPr>
        <c:crossAx val="20757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404526748971195"/>
          <c:y val="7.9259602971798251E-3"/>
          <c:w val="0.21467181069958849"/>
          <c:h val="5.7745925541531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715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/>
              <a:t>川普重返白宮</a:t>
            </a:r>
            <a:endParaRPr kumimoji="1"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/>
              <a:t>川普主義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260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E308-D9C5-2CD7-44D3-B35AE54E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DFE55-A46A-3D97-F3F3-5541D622E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680FA-3E06-3B9B-33B9-06BEAC57E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F5DA4-9210-8230-F0C9-E7DF62BA9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8879F-DCAB-5554-578B-E1148ACCF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47B4B-B64B-5228-F9E7-248A3935C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695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B2CE-B58C-A8FB-DCC6-9B72CB22A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C96C2-F641-CB45-00EE-60A16489A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B0F9E-7FF4-833A-12BD-F608AA7AC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818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976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82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2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956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A1FDF-E73A-CB68-1330-EAAA05277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9F94D-AC06-8191-566F-53EC03BF0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D3438-FFAD-0B9E-1DFB-9A6131FB0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強調：川普帶來影響「越南佈局、美國製造佈局」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【Question】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【</a:t>
            </a:r>
            <a:r>
              <a:rPr lang="zh-TW" altLang="en-US" dirty="0"/>
              <a:t>簡報內容</a:t>
            </a:r>
            <a:r>
              <a:rPr lang="en-US" altLang="zh-TW" dirty="0"/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前一頁提到越南廠的營收是每年持續增長，這一頁的產能我們也可以看到</a:t>
            </a:r>
            <a:r>
              <a:rPr lang="en-US" altLang="zh-TW" dirty="0"/>
              <a:t>2019 </a:t>
            </a:r>
            <a:r>
              <a:rPr lang="zh-TW" altLang="en-US" dirty="0"/>
              <a:t>至 </a:t>
            </a:r>
            <a:r>
              <a:rPr lang="en-US" altLang="zh-TW" dirty="0"/>
              <a:t>2024</a:t>
            </a:r>
            <a:r>
              <a:rPr lang="zh-TW" altLang="en-US" dirty="0"/>
              <a:t>也是相同的在逐年增長，而</a:t>
            </a:r>
            <a:r>
              <a:rPr lang="en-US" altLang="zh-TW" dirty="0"/>
              <a:t>2024</a:t>
            </a:r>
            <a:r>
              <a:rPr lang="zh-TW" altLang="en-US" dirty="0"/>
              <a:t>年因為昆山廠持續的將模組類和其他產品移轉到越南，所以讓產能出現了一個大幅跳升</a:t>
            </a:r>
            <a:endParaRPr lang="en-US" altLang="zh-TW" dirty="0"/>
          </a:p>
          <a:p>
            <a:r>
              <a:rPr lang="en-US" altLang="zh-TW" dirty="0"/>
              <a:t>【</a:t>
            </a:r>
            <a:r>
              <a:rPr lang="zh-TW" altLang="en-US" dirty="0"/>
              <a:t>正向因素</a:t>
            </a:r>
            <a:r>
              <a:rPr lang="en-US" altLang="zh-TW" dirty="0"/>
              <a:t>】</a:t>
            </a:r>
            <a:r>
              <a:rPr lang="zh-TW" altLang="en-US" dirty="0"/>
              <a:t>：除新產品、轉直攻等有利因素外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正向因素：政治穩定，政府積極推動經濟成長，道路、機場和海港基礎建設逐漸完善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變動因素：匯率變動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技術勞工尚缺乏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、原物料供應鍵待建全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1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604000" y="8051800"/>
            <a:ext cx="16510000" cy="762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693419">
              <a:lnSpc>
                <a:spcPct val="100000"/>
              </a:lnSpc>
              <a:spcBef>
                <a:spcPts val="0"/>
              </a:spcBef>
              <a:defRPr sz="4032" b="0" i="0">
                <a:solidFill>
                  <a:srgbClr val="FFFFFF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604000" y="3937000"/>
            <a:ext cx="16510000" cy="3810000"/>
          </a:xfrm>
          <a:prstGeom prst="rect">
            <a:avLst/>
          </a:prstGeom>
        </p:spPr>
        <p:txBody>
          <a:bodyPr anchor="b"/>
          <a:lstStyle>
            <a:lvl1pPr algn="r">
              <a:defRPr sz="12000" b="1" i="0" spc="-23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pic>
        <p:nvPicPr>
          <p:cNvPr id="16" name="logo_Gemtek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6372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"/>
          <p:cNvSpPr/>
          <p:nvPr/>
        </p:nvSpPr>
        <p:spPr>
          <a:xfrm>
            <a:off x="20828000" y="78732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705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37000"/>
            <a:ext cx="21971004" cy="3810000"/>
          </a:xfrm>
          <a:prstGeom prst="rect">
            <a:avLst/>
          </a:prstGeom>
        </p:spPr>
        <p:txBody>
          <a:bodyPr anchor="b"/>
          <a:lstStyle>
            <a:lvl1pPr>
              <a:defRPr sz="12000" b="1" i="0" spc="-23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Section Title</a:t>
            </a:r>
          </a:p>
        </p:txBody>
      </p:sp>
      <p:pic>
        <p:nvPicPr>
          <p:cNvPr id="26" name="logo_Gemtek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©2022 Gemtek Technology Co., Ltd – Confidential &amp; Proprietary"/>
          <p:cNvSpPr txBox="1"/>
          <p:nvPr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28" name="Rectangle"/>
          <p:cNvSpPr/>
          <p:nvPr/>
        </p:nvSpPr>
        <p:spPr>
          <a:xfrm>
            <a:off x="11049000" y="78732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537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" name="©2022 Gemtek Technology Co., Ltd – Confidential &amp; Proprietary"/>
          <p:cNvSpPr txBox="1"/>
          <p:nvPr/>
        </p:nvSpPr>
        <p:spPr>
          <a:xfrm>
            <a:off x="2628900" y="13228859"/>
            <a:ext cx="749479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t>©2022 Gemtek Technology Co., Ltd – Confidential &amp; Proprietary</a:t>
            </a:r>
          </a:p>
        </p:txBody>
      </p:sp>
      <p:pic>
        <p:nvPicPr>
          <p:cNvPr id="64" name="logo_Gemtek_white.png" descr="logo_Gemtek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827000"/>
            <a:ext cx="2183926" cy="63697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©2022 Gemtek Technology Co., Ltd – Confidential &amp; Proprietary"/>
          <p:cNvSpPr txBox="1"/>
          <p:nvPr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logo_Gemtek_blue.png">
            <a:extLst>
              <a:ext uri="{FF2B5EF4-FFF2-40B4-BE49-F238E27FC236}">
                <a16:creationId xmlns:a16="http://schemas.microsoft.com/office/drawing/2014/main" id="{3B91970F-D72F-ED1F-019A-ECAD322CC2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33221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463800"/>
            <a:ext cx="21971000" cy="762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434343">
                    <a:alpha val="50000"/>
                  </a:srgbClr>
                </a:solidFill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530600"/>
            <a:ext cx="21971000" cy="8256011"/>
          </a:xfrm>
          <a:prstGeom prst="rect">
            <a:avLst/>
          </a:prstGeom>
        </p:spPr>
        <p:txBody>
          <a:bodyPr/>
          <a:lstStyle>
            <a:lvl1pPr marL="609600" indent="-609600">
              <a:buSzPct val="100000"/>
              <a:buChar char="•"/>
              <a:defRPr>
                <a:solidFill>
                  <a:srgbClr val="0062A3"/>
                </a:solidFill>
              </a:defRPr>
            </a:lvl1pPr>
            <a:lvl2pPr marL="1219200" indent="-609600">
              <a:buSzPct val="100000"/>
              <a:buChar char="•"/>
            </a:lvl2pPr>
            <a:lvl3pPr marL="1828800" indent="-609600">
              <a:buSzPct val="100000"/>
              <a:buChar char="•"/>
            </a:lvl3pPr>
            <a:lvl4pPr marL="2438400" indent="-609600">
              <a:buSzPct val="100000"/>
              <a:buChar char="•"/>
            </a:lvl4pPr>
            <a:lvl5pPr marL="3048000" indent="-609600">
              <a:buSzPct val="100000"/>
              <a:buChar char="•"/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9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  <p:pic>
        <p:nvPicPr>
          <p:cNvPr id="2" name="logo_Gemtek_white.png">
            <a:extLst>
              <a:ext uri="{FF2B5EF4-FFF2-40B4-BE49-F238E27FC236}">
                <a16:creationId xmlns:a16="http://schemas.microsoft.com/office/drawing/2014/main" id="{BEE14CCF-6D59-2486-2A42-F979BFC31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5198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Bullets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463800"/>
            <a:ext cx="21971000" cy="762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530600"/>
            <a:ext cx="21971000" cy="8256011"/>
          </a:xfrm>
          <a:prstGeom prst="rect">
            <a:avLst/>
          </a:prstGeom>
        </p:spPr>
        <p:txBody>
          <a:bodyPr/>
          <a:lstStyle>
            <a:lvl1pPr marL="6096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1pPr>
            <a:lvl2pPr marL="12192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2pPr>
            <a:lvl3pPr marL="18288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3pPr>
            <a:lvl4pPr marL="24384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4pPr>
            <a:lvl5pPr marL="30480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" name="©2022 Gemtek Technology Co., Ltd – Confidential &amp; Proprietary"/>
          <p:cNvSpPr txBox="1"/>
          <p:nvPr/>
        </p:nvSpPr>
        <p:spPr>
          <a:xfrm>
            <a:off x="2628900" y="13228859"/>
            <a:ext cx="749479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t>©2022 Gemtek Technology Co., Ltd – Confidential &amp; Proprietary</a:t>
            </a:r>
          </a:p>
        </p:txBody>
      </p:sp>
      <p:pic>
        <p:nvPicPr>
          <p:cNvPr id="64" name="logo_Gemtek_white.png" descr="logo_Gemte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827000"/>
            <a:ext cx="2183926" cy="63697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©2022 Gemtek Technology Co., Ltd – Confidential &amp; Proprietary"/>
          <p:cNvSpPr txBox="1"/>
          <p:nvPr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  <p:pic>
        <p:nvPicPr>
          <p:cNvPr id="2" name="logo_Gemtek_blue.png">
            <a:extLst>
              <a:ext uri="{FF2B5EF4-FFF2-40B4-BE49-F238E27FC236}">
                <a16:creationId xmlns:a16="http://schemas.microsoft.com/office/drawing/2014/main" id="{4A288410-B8B4-A82A-AEE7-3BF7CEBF6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77690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ody Level One…"/>
          <p:cNvSpPr txBox="1"/>
          <p:nvPr/>
        </p:nvSpPr>
        <p:spPr>
          <a:xfrm>
            <a:off x="1206500" y="3479800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1pPr>
            <a:lvl2pPr marL="12192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2pPr>
            <a:lvl3pPr marL="18288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3pPr>
            <a:lvl4pPr marL="24384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4pPr>
            <a:lvl5pPr marL="30480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5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One</a:t>
            </a:r>
          </a:p>
          <a:p>
            <a:pPr lvl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Two</a:t>
            </a:r>
          </a:p>
          <a:p>
            <a:pPr lvl="2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Three</a:t>
            </a:r>
          </a:p>
          <a:p>
            <a:pPr lvl="3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Four</a:t>
            </a:r>
          </a:p>
          <a:p>
            <a:pPr lvl="4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Five</a:t>
            </a:r>
          </a:p>
        </p:txBody>
      </p:sp>
      <p:sp>
        <p:nvSpPr>
          <p:cNvPr id="87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pic>
        <p:nvPicPr>
          <p:cNvPr id="88" name="logo_Gemtek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0293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5232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9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logo_Gemtek_blue.png">
            <a:extLst>
              <a:ext uri="{FF2B5EF4-FFF2-40B4-BE49-F238E27FC236}">
                <a16:creationId xmlns:a16="http://schemas.microsoft.com/office/drawing/2014/main" id="{4455BA4F-9706-DE1C-7035-E1A9709F9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©2022 Gemtek Technology Co., Ltd – Confidential &amp; Proprietary">
            <a:extLst>
              <a:ext uri="{FF2B5EF4-FFF2-40B4-BE49-F238E27FC236}">
                <a16:creationId xmlns:a16="http://schemas.microsoft.com/office/drawing/2014/main" id="{C4780223-8E32-F045-3391-54C6018AF713}"/>
              </a:ext>
            </a:extLst>
          </p:cNvPr>
          <p:cNvSpPr txBox="1"/>
          <p:nvPr userDrawn="1"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Gemtek Technology Co.,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608829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Blu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3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dirty="0"/>
              <a:t>©202</a:t>
            </a:r>
            <a:r>
              <a:rPr lang="en-US" dirty="0"/>
              <a:t>4</a:t>
            </a:r>
            <a:r>
              <a:rPr dirty="0"/>
              <a:t> Gemtek Technology Co., Ltd – Confidential &amp; Proprietary</a:t>
            </a:r>
          </a:p>
        </p:txBody>
      </p:sp>
      <p:pic>
        <p:nvPicPr>
          <p:cNvPr id="4" name="logo_Gemtek_white.png">
            <a:extLst>
              <a:ext uri="{FF2B5EF4-FFF2-40B4-BE49-F238E27FC236}">
                <a16:creationId xmlns:a16="http://schemas.microsoft.com/office/drawing/2014/main" id="{0BE8E619-6BAB-78D1-D2B3-30979D4A72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80581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219710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Agenda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2469448"/>
            <a:ext cx="21971000" cy="926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41E017D-39AB-EBE2-A95E-17B427315299}"/>
              </a:ext>
            </a:extLst>
          </p:cNvPr>
          <p:cNvSpPr/>
          <p:nvPr userDrawn="1"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logo_Gemtek_white.png">
            <a:extLst>
              <a:ext uri="{FF2B5EF4-FFF2-40B4-BE49-F238E27FC236}">
                <a16:creationId xmlns:a16="http://schemas.microsoft.com/office/drawing/2014/main" id="{27497C86-BF7E-FDCB-EF31-DABF111711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9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Microsoft JhengHei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9pPr>
    </p:titleStyle>
    <p:bodyStyle>
      <a:lvl1pPr marL="0" marR="0" indent="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Microsoft JhengHei"/>
        </a:defRPr>
      </a:lvl1pPr>
      <a:lvl2pPr marL="0" marR="0" indent="4572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2pPr>
      <a:lvl3pPr marL="0" marR="0" indent="9144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3pPr>
      <a:lvl4pPr marL="0" marR="0" indent="13716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4pPr>
      <a:lvl5pPr marL="0" marR="0" indent="18288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5pPr>
      <a:lvl6pPr marL="0" marR="0" indent="22860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6pPr>
      <a:lvl7pPr marL="0" marR="0" indent="27432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7pPr>
      <a:lvl8pPr marL="0" marR="0" indent="32004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8pPr>
      <a:lvl9pPr marL="0" marR="0" indent="36576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9123501-B391-DC34-BDC6-9D327283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32" y="3977680"/>
            <a:ext cx="21971004" cy="3810000"/>
          </a:xfrm>
        </p:spPr>
        <p:txBody>
          <a:bodyPr/>
          <a:lstStyle/>
          <a:p>
            <a:r>
              <a:rPr kumimoji="1" lang="en-US" altLang="zh-TW" dirty="0"/>
              <a:t>2025 </a:t>
            </a:r>
            <a:r>
              <a:rPr kumimoji="1" lang="zh-TW" altLang="en-US" dirty="0"/>
              <a:t>正文科技</a:t>
            </a:r>
            <a:br>
              <a:rPr kumimoji="1" lang="en-US" altLang="zh-TW" dirty="0"/>
            </a:br>
            <a:r>
              <a:rPr kumimoji="1" lang="zh-TW" altLang="en-US" dirty="0"/>
              <a:t>台新第一季全球投資論壇</a:t>
            </a:r>
          </a:p>
        </p:txBody>
      </p:sp>
    </p:spTree>
    <p:extLst>
      <p:ext uri="{BB962C8B-B14F-4D97-AF65-F5344CB8AC3E}">
        <p14:creationId xmlns:p14="http://schemas.microsoft.com/office/powerpoint/2010/main" val="5357336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973F-1B14-9D0A-EF23-496DCCF2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24DE-85C9-54F3-6903-32CE9A0F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全球營運據點</a:t>
            </a:r>
            <a:endParaRPr lang="en-US" dirty="0"/>
          </a:p>
        </p:txBody>
      </p:sp>
      <p:grpSp>
        <p:nvGrpSpPr>
          <p:cNvPr id="3" name="Google Shape;577;p8">
            <a:extLst>
              <a:ext uri="{FF2B5EF4-FFF2-40B4-BE49-F238E27FC236}">
                <a16:creationId xmlns:a16="http://schemas.microsoft.com/office/drawing/2014/main" id="{BA89C281-A921-13B6-2D7A-3F51EF3F1D77}"/>
              </a:ext>
            </a:extLst>
          </p:cNvPr>
          <p:cNvGrpSpPr/>
          <p:nvPr/>
        </p:nvGrpSpPr>
        <p:grpSpPr>
          <a:xfrm>
            <a:off x="1500276" y="4974575"/>
            <a:ext cx="21383448" cy="3917225"/>
            <a:chOff x="1192530" y="5204775"/>
            <a:chExt cx="21383448" cy="3917225"/>
          </a:xfrm>
        </p:grpSpPr>
        <p:sp>
          <p:nvSpPr>
            <p:cNvPr id="4" name="Google Shape;578;p8">
              <a:extLst>
                <a:ext uri="{FF2B5EF4-FFF2-40B4-BE49-F238E27FC236}">
                  <a16:creationId xmlns:a16="http://schemas.microsoft.com/office/drawing/2014/main" id="{1B056396-19A0-2817-44FE-2BD0127AD3B2}"/>
                </a:ext>
              </a:extLst>
            </p:cNvPr>
            <p:cNvSpPr/>
            <p:nvPr/>
          </p:nvSpPr>
          <p:spPr>
            <a:xfrm>
              <a:off x="1192530" y="5624511"/>
              <a:ext cx="6668716" cy="3497489"/>
            </a:xfrm>
            <a:custGeom>
              <a:avLst/>
              <a:gdLst/>
              <a:ahLst/>
              <a:cxnLst/>
              <a:rect l="l" t="t" r="r" b="b"/>
              <a:pathLst>
                <a:path w="69510" h="66569" extrusionOk="0">
                  <a:moveTo>
                    <a:pt x="19467" y="9788"/>
                  </a:moveTo>
                  <a:cubicBezTo>
                    <a:pt x="19658" y="9680"/>
                    <a:pt x="19646" y="9585"/>
                    <a:pt x="19539" y="9537"/>
                  </a:cubicBezTo>
                  <a:cubicBezTo>
                    <a:pt x="19443" y="9490"/>
                    <a:pt x="19277" y="9466"/>
                    <a:pt x="19193" y="9418"/>
                  </a:cubicBezTo>
                  <a:cubicBezTo>
                    <a:pt x="18991" y="9276"/>
                    <a:pt x="19372" y="8918"/>
                    <a:pt x="19027" y="8835"/>
                  </a:cubicBezTo>
                  <a:cubicBezTo>
                    <a:pt x="18765" y="8775"/>
                    <a:pt x="18134" y="8906"/>
                    <a:pt x="18122" y="8740"/>
                  </a:cubicBezTo>
                  <a:cubicBezTo>
                    <a:pt x="18122" y="8716"/>
                    <a:pt x="18146" y="8680"/>
                    <a:pt x="18110" y="8656"/>
                  </a:cubicBezTo>
                  <a:cubicBezTo>
                    <a:pt x="18038" y="8609"/>
                    <a:pt x="17705" y="8716"/>
                    <a:pt x="17467" y="8787"/>
                  </a:cubicBezTo>
                  <a:cubicBezTo>
                    <a:pt x="17026" y="8906"/>
                    <a:pt x="16622" y="8895"/>
                    <a:pt x="16586" y="8764"/>
                  </a:cubicBezTo>
                  <a:cubicBezTo>
                    <a:pt x="16574" y="8728"/>
                    <a:pt x="16586" y="8680"/>
                    <a:pt x="16538" y="8656"/>
                  </a:cubicBezTo>
                  <a:cubicBezTo>
                    <a:pt x="16419" y="8585"/>
                    <a:pt x="15919" y="8692"/>
                    <a:pt x="15883" y="8597"/>
                  </a:cubicBezTo>
                  <a:cubicBezTo>
                    <a:pt x="15860" y="8549"/>
                    <a:pt x="15943" y="8478"/>
                    <a:pt x="15895" y="8442"/>
                  </a:cubicBezTo>
                  <a:cubicBezTo>
                    <a:pt x="15788" y="8371"/>
                    <a:pt x="15324" y="8561"/>
                    <a:pt x="15026" y="8609"/>
                  </a:cubicBezTo>
                  <a:cubicBezTo>
                    <a:pt x="14848" y="8633"/>
                    <a:pt x="14729" y="8597"/>
                    <a:pt x="14598" y="8597"/>
                  </a:cubicBezTo>
                  <a:cubicBezTo>
                    <a:pt x="14014" y="8549"/>
                    <a:pt x="12812" y="8883"/>
                    <a:pt x="12562" y="8680"/>
                  </a:cubicBezTo>
                  <a:cubicBezTo>
                    <a:pt x="12502" y="8633"/>
                    <a:pt x="12490" y="8561"/>
                    <a:pt x="12335" y="8561"/>
                  </a:cubicBezTo>
                  <a:cubicBezTo>
                    <a:pt x="12216" y="8561"/>
                    <a:pt x="12038" y="8609"/>
                    <a:pt x="11883" y="8656"/>
                  </a:cubicBezTo>
                  <a:cubicBezTo>
                    <a:pt x="11585" y="8740"/>
                    <a:pt x="11228" y="8859"/>
                    <a:pt x="11121" y="8990"/>
                  </a:cubicBezTo>
                  <a:cubicBezTo>
                    <a:pt x="11264" y="8990"/>
                    <a:pt x="11419" y="9002"/>
                    <a:pt x="11359" y="9085"/>
                  </a:cubicBezTo>
                  <a:cubicBezTo>
                    <a:pt x="11288" y="9180"/>
                    <a:pt x="10942" y="9287"/>
                    <a:pt x="10716" y="9323"/>
                  </a:cubicBezTo>
                  <a:cubicBezTo>
                    <a:pt x="10490" y="9371"/>
                    <a:pt x="10264" y="9371"/>
                    <a:pt x="10014" y="9454"/>
                  </a:cubicBezTo>
                  <a:cubicBezTo>
                    <a:pt x="9728" y="9549"/>
                    <a:pt x="9526" y="9692"/>
                    <a:pt x="9287" y="9823"/>
                  </a:cubicBezTo>
                  <a:cubicBezTo>
                    <a:pt x="9049" y="9942"/>
                    <a:pt x="8633" y="10073"/>
                    <a:pt x="8585" y="10002"/>
                  </a:cubicBezTo>
                  <a:cubicBezTo>
                    <a:pt x="8561" y="9954"/>
                    <a:pt x="8692" y="9859"/>
                    <a:pt x="8823" y="9776"/>
                  </a:cubicBezTo>
                  <a:cubicBezTo>
                    <a:pt x="9085" y="9621"/>
                    <a:pt x="9347" y="9466"/>
                    <a:pt x="9609" y="9299"/>
                  </a:cubicBezTo>
                  <a:cubicBezTo>
                    <a:pt x="9656" y="9276"/>
                    <a:pt x="9704" y="9240"/>
                    <a:pt x="9776" y="9216"/>
                  </a:cubicBezTo>
                  <a:cubicBezTo>
                    <a:pt x="9918" y="9156"/>
                    <a:pt x="10061" y="9156"/>
                    <a:pt x="10228" y="9109"/>
                  </a:cubicBezTo>
                  <a:cubicBezTo>
                    <a:pt x="10430" y="9049"/>
                    <a:pt x="10561" y="8918"/>
                    <a:pt x="10502" y="8883"/>
                  </a:cubicBezTo>
                  <a:cubicBezTo>
                    <a:pt x="10430" y="8835"/>
                    <a:pt x="10216" y="8871"/>
                    <a:pt x="10014" y="8930"/>
                  </a:cubicBezTo>
                  <a:cubicBezTo>
                    <a:pt x="9799" y="8990"/>
                    <a:pt x="9609" y="9073"/>
                    <a:pt x="9418" y="9156"/>
                  </a:cubicBezTo>
                  <a:cubicBezTo>
                    <a:pt x="8728" y="9454"/>
                    <a:pt x="8061" y="9764"/>
                    <a:pt x="7430" y="10085"/>
                  </a:cubicBezTo>
                  <a:cubicBezTo>
                    <a:pt x="7299" y="10145"/>
                    <a:pt x="7168" y="10228"/>
                    <a:pt x="7204" y="10252"/>
                  </a:cubicBezTo>
                  <a:cubicBezTo>
                    <a:pt x="7228" y="10276"/>
                    <a:pt x="7299" y="10264"/>
                    <a:pt x="7347" y="10276"/>
                  </a:cubicBezTo>
                  <a:cubicBezTo>
                    <a:pt x="7394" y="10288"/>
                    <a:pt x="7370" y="10335"/>
                    <a:pt x="7287" y="10359"/>
                  </a:cubicBezTo>
                  <a:cubicBezTo>
                    <a:pt x="6656" y="10752"/>
                    <a:pt x="5537" y="11038"/>
                    <a:pt x="4787" y="11431"/>
                  </a:cubicBezTo>
                  <a:cubicBezTo>
                    <a:pt x="4644" y="11502"/>
                    <a:pt x="4501" y="11585"/>
                    <a:pt x="4346" y="11669"/>
                  </a:cubicBezTo>
                  <a:cubicBezTo>
                    <a:pt x="4144" y="11764"/>
                    <a:pt x="3906" y="11847"/>
                    <a:pt x="3691" y="11931"/>
                  </a:cubicBezTo>
                  <a:cubicBezTo>
                    <a:pt x="2953" y="12204"/>
                    <a:pt x="2215" y="12478"/>
                    <a:pt x="1477" y="12764"/>
                  </a:cubicBezTo>
                  <a:cubicBezTo>
                    <a:pt x="1346" y="12812"/>
                    <a:pt x="1215" y="12859"/>
                    <a:pt x="1084" y="12895"/>
                  </a:cubicBezTo>
                  <a:cubicBezTo>
                    <a:pt x="1001" y="12907"/>
                    <a:pt x="929" y="12919"/>
                    <a:pt x="846" y="12931"/>
                  </a:cubicBezTo>
                  <a:cubicBezTo>
                    <a:pt x="572" y="13002"/>
                    <a:pt x="262" y="13193"/>
                    <a:pt x="1" y="13240"/>
                  </a:cubicBezTo>
                  <a:cubicBezTo>
                    <a:pt x="72" y="13145"/>
                    <a:pt x="370" y="13002"/>
                    <a:pt x="620" y="12919"/>
                  </a:cubicBezTo>
                  <a:cubicBezTo>
                    <a:pt x="882" y="12836"/>
                    <a:pt x="1132" y="12776"/>
                    <a:pt x="1394" y="12681"/>
                  </a:cubicBezTo>
                  <a:cubicBezTo>
                    <a:pt x="1632" y="12597"/>
                    <a:pt x="1858" y="12490"/>
                    <a:pt x="2084" y="12383"/>
                  </a:cubicBezTo>
                  <a:cubicBezTo>
                    <a:pt x="2668" y="12133"/>
                    <a:pt x="3346" y="11919"/>
                    <a:pt x="3834" y="11633"/>
                  </a:cubicBezTo>
                  <a:cubicBezTo>
                    <a:pt x="4180" y="11431"/>
                    <a:pt x="4394" y="11216"/>
                    <a:pt x="4799" y="11038"/>
                  </a:cubicBezTo>
                  <a:cubicBezTo>
                    <a:pt x="5061" y="10907"/>
                    <a:pt x="5465" y="10740"/>
                    <a:pt x="5394" y="10669"/>
                  </a:cubicBezTo>
                  <a:cubicBezTo>
                    <a:pt x="4525" y="10871"/>
                    <a:pt x="3691" y="11038"/>
                    <a:pt x="2894" y="11169"/>
                  </a:cubicBezTo>
                  <a:cubicBezTo>
                    <a:pt x="2775" y="11192"/>
                    <a:pt x="2632" y="11204"/>
                    <a:pt x="2584" y="11181"/>
                  </a:cubicBezTo>
                  <a:cubicBezTo>
                    <a:pt x="2489" y="11121"/>
                    <a:pt x="2822" y="10931"/>
                    <a:pt x="2810" y="10835"/>
                  </a:cubicBezTo>
                  <a:cubicBezTo>
                    <a:pt x="2787" y="10776"/>
                    <a:pt x="2632" y="10788"/>
                    <a:pt x="2513" y="10776"/>
                  </a:cubicBezTo>
                  <a:cubicBezTo>
                    <a:pt x="2406" y="10764"/>
                    <a:pt x="2358" y="10692"/>
                    <a:pt x="2525" y="10609"/>
                  </a:cubicBezTo>
                  <a:cubicBezTo>
                    <a:pt x="2191" y="10740"/>
                    <a:pt x="1715" y="10883"/>
                    <a:pt x="1644" y="10800"/>
                  </a:cubicBezTo>
                  <a:cubicBezTo>
                    <a:pt x="1560" y="10728"/>
                    <a:pt x="1941" y="10490"/>
                    <a:pt x="1739" y="10466"/>
                  </a:cubicBezTo>
                  <a:cubicBezTo>
                    <a:pt x="1655" y="10466"/>
                    <a:pt x="1501" y="10502"/>
                    <a:pt x="1382" y="10514"/>
                  </a:cubicBezTo>
                  <a:cubicBezTo>
                    <a:pt x="1215" y="10538"/>
                    <a:pt x="1155" y="10478"/>
                    <a:pt x="1263" y="10395"/>
                  </a:cubicBezTo>
                  <a:cubicBezTo>
                    <a:pt x="1358" y="10299"/>
                    <a:pt x="1596" y="10192"/>
                    <a:pt x="1786" y="10157"/>
                  </a:cubicBezTo>
                  <a:cubicBezTo>
                    <a:pt x="1870" y="10145"/>
                    <a:pt x="1953" y="10133"/>
                    <a:pt x="2048" y="10109"/>
                  </a:cubicBezTo>
                  <a:cubicBezTo>
                    <a:pt x="2310" y="10014"/>
                    <a:pt x="2263" y="9907"/>
                    <a:pt x="2370" y="9788"/>
                  </a:cubicBezTo>
                  <a:cubicBezTo>
                    <a:pt x="2489" y="9668"/>
                    <a:pt x="2906" y="9514"/>
                    <a:pt x="3084" y="9526"/>
                  </a:cubicBezTo>
                  <a:cubicBezTo>
                    <a:pt x="3179" y="9526"/>
                    <a:pt x="3203" y="9561"/>
                    <a:pt x="3299" y="9561"/>
                  </a:cubicBezTo>
                  <a:cubicBezTo>
                    <a:pt x="3656" y="9561"/>
                    <a:pt x="4299" y="9156"/>
                    <a:pt x="4751" y="9085"/>
                  </a:cubicBezTo>
                  <a:cubicBezTo>
                    <a:pt x="4834" y="9073"/>
                    <a:pt x="4918" y="9073"/>
                    <a:pt x="5013" y="9037"/>
                  </a:cubicBezTo>
                  <a:cubicBezTo>
                    <a:pt x="5120" y="9002"/>
                    <a:pt x="5180" y="8942"/>
                    <a:pt x="5227" y="8906"/>
                  </a:cubicBezTo>
                  <a:cubicBezTo>
                    <a:pt x="5370" y="8764"/>
                    <a:pt x="5454" y="8609"/>
                    <a:pt x="5192" y="8633"/>
                  </a:cubicBezTo>
                  <a:cubicBezTo>
                    <a:pt x="5013" y="8656"/>
                    <a:pt x="4775" y="8752"/>
                    <a:pt x="4561" y="8811"/>
                  </a:cubicBezTo>
                  <a:cubicBezTo>
                    <a:pt x="4275" y="8895"/>
                    <a:pt x="4001" y="8942"/>
                    <a:pt x="3846" y="8906"/>
                  </a:cubicBezTo>
                  <a:cubicBezTo>
                    <a:pt x="3775" y="8895"/>
                    <a:pt x="3727" y="8871"/>
                    <a:pt x="3620" y="8883"/>
                  </a:cubicBezTo>
                  <a:cubicBezTo>
                    <a:pt x="3477" y="8906"/>
                    <a:pt x="3287" y="8978"/>
                    <a:pt x="3108" y="9037"/>
                  </a:cubicBezTo>
                  <a:cubicBezTo>
                    <a:pt x="2727" y="9156"/>
                    <a:pt x="2406" y="9145"/>
                    <a:pt x="2429" y="9014"/>
                  </a:cubicBezTo>
                  <a:cubicBezTo>
                    <a:pt x="2441" y="8978"/>
                    <a:pt x="2477" y="8930"/>
                    <a:pt x="2441" y="8906"/>
                  </a:cubicBezTo>
                  <a:cubicBezTo>
                    <a:pt x="2358" y="8835"/>
                    <a:pt x="1798" y="9014"/>
                    <a:pt x="1786" y="8918"/>
                  </a:cubicBezTo>
                  <a:cubicBezTo>
                    <a:pt x="1786" y="8859"/>
                    <a:pt x="2013" y="8740"/>
                    <a:pt x="2203" y="8692"/>
                  </a:cubicBezTo>
                  <a:cubicBezTo>
                    <a:pt x="2394" y="8633"/>
                    <a:pt x="2560" y="8609"/>
                    <a:pt x="2739" y="8573"/>
                  </a:cubicBezTo>
                  <a:cubicBezTo>
                    <a:pt x="3096" y="8502"/>
                    <a:pt x="3501" y="8359"/>
                    <a:pt x="3822" y="8204"/>
                  </a:cubicBezTo>
                  <a:cubicBezTo>
                    <a:pt x="4096" y="8133"/>
                    <a:pt x="3882" y="8347"/>
                    <a:pt x="4061" y="8371"/>
                  </a:cubicBezTo>
                  <a:cubicBezTo>
                    <a:pt x="4120" y="8383"/>
                    <a:pt x="4215" y="8359"/>
                    <a:pt x="4299" y="8347"/>
                  </a:cubicBezTo>
                  <a:cubicBezTo>
                    <a:pt x="4763" y="8264"/>
                    <a:pt x="5227" y="8168"/>
                    <a:pt x="5692" y="8085"/>
                  </a:cubicBezTo>
                  <a:cubicBezTo>
                    <a:pt x="5763" y="7990"/>
                    <a:pt x="5585" y="7966"/>
                    <a:pt x="5358" y="8025"/>
                  </a:cubicBezTo>
                  <a:cubicBezTo>
                    <a:pt x="5382" y="7990"/>
                    <a:pt x="5549" y="7930"/>
                    <a:pt x="5668" y="7906"/>
                  </a:cubicBezTo>
                  <a:cubicBezTo>
                    <a:pt x="5787" y="7871"/>
                    <a:pt x="5906" y="7859"/>
                    <a:pt x="6013" y="7811"/>
                  </a:cubicBezTo>
                  <a:cubicBezTo>
                    <a:pt x="6180" y="7752"/>
                    <a:pt x="6216" y="7668"/>
                    <a:pt x="6144" y="7644"/>
                  </a:cubicBezTo>
                  <a:cubicBezTo>
                    <a:pt x="6073" y="7621"/>
                    <a:pt x="5930" y="7632"/>
                    <a:pt x="5799" y="7644"/>
                  </a:cubicBezTo>
                  <a:cubicBezTo>
                    <a:pt x="5084" y="7716"/>
                    <a:pt x="4465" y="7728"/>
                    <a:pt x="3977" y="7656"/>
                  </a:cubicBezTo>
                  <a:cubicBezTo>
                    <a:pt x="4096" y="7502"/>
                    <a:pt x="4227" y="7335"/>
                    <a:pt x="4358" y="7192"/>
                  </a:cubicBezTo>
                  <a:cubicBezTo>
                    <a:pt x="4715" y="7073"/>
                    <a:pt x="4918" y="7144"/>
                    <a:pt x="5239" y="7097"/>
                  </a:cubicBezTo>
                  <a:cubicBezTo>
                    <a:pt x="5716" y="7025"/>
                    <a:pt x="6287" y="6740"/>
                    <a:pt x="6680" y="6501"/>
                  </a:cubicBezTo>
                  <a:cubicBezTo>
                    <a:pt x="7085" y="6275"/>
                    <a:pt x="7561" y="6001"/>
                    <a:pt x="8073" y="5870"/>
                  </a:cubicBezTo>
                  <a:cubicBezTo>
                    <a:pt x="8275" y="5823"/>
                    <a:pt x="8454" y="5811"/>
                    <a:pt x="8656" y="5763"/>
                  </a:cubicBezTo>
                  <a:cubicBezTo>
                    <a:pt x="8966" y="5692"/>
                    <a:pt x="9287" y="5573"/>
                    <a:pt x="9609" y="5466"/>
                  </a:cubicBezTo>
                  <a:cubicBezTo>
                    <a:pt x="9918" y="5346"/>
                    <a:pt x="10252" y="5227"/>
                    <a:pt x="10549" y="5180"/>
                  </a:cubicBezTo>
                  <a:cubicBezTo>
                    <a:pt x="10847" y="5132"/>
                    <a:pt x="11073" y="5168"/>
                    <a:pt x="10954" y="5299"/>
                  </a:cubicBezTo>
                  <a:cubicBezTo>
                    <a:pt x="11216" y="5239"/>
                    <a:pt x="11490" y="5180"/>
                    <a:pt x="11752" y="5108"/>
                  </a:cubicBezTo>
                  <a:cubicBezTo>
                    <a:pt x="11835" y="5096"/>
                    <a:pt x="11907" y="5073"/>
                    <a:pt x="11966" y="5073"/>
                  </a:cubicBezTo>
                  <a:cubicBezTo>
                    <a:pt x="12038" y="5073"/>
                    <a:pt x="12050" y="5108"/>
                    <a:pt x="12097" y="5120"/>
                  </a:cubicBezTo>
                  <a:cubicBezTo>
                    <a:pt x="12288" y="5180"/>
                    <a:pt x="12859" y="4977"/>
                    <a:pt x="13157" y="4977"/>
                  </a:cubicBezTo>
                  <a:cubicBezTo>
                    <a:pt x="13276" y="4977"/>
                    <a:pt x="13336" y="5001"/>
                    <a:pt x="13455" y="5001"/>
                  </a:cubicBezTo>
                  <a:cubicBezTo>
                    <a:pt x="13717" y="4977"/>
                    <a:pt x="14109" y="4811"/>
                    <a:pt x="14395" y="4775"/>
                  </a:cubicBezTo>
                  <a:cubicBezTo>
                    <a:pt x="14681" y="4739"/>
                    <a:pt x="14776" y="4846"/>
                    <a:pt x="15074" y="4787"/>
                  </a:cubicBezTo>
                  <a:cubicBezTo>
                    <a:pt x="15288" y="4739"/>
                    <a:pt x="15550" y="4632"/>
                    <a:pt x="15729" y="4620"/>
                  </a:cubicBezTo>
                  <a:cubicBezTo>
                    <a:pt x="15848" y="4608"/>
                    <a:pt x="15883" y="4644"/>
                    <a:pt x="15967" y="4656"/>
                  </a:cubicBezTo>
                  <a:cubicBezTo>
                    <a:pt x="16253" y="4704"/>
                    <a:pt x="16919" y="4489"/>
                    <a:pt x="17312" y="4477"/>
                  </a:cubicBezTo>
                  <a:cubicBezTo>
                    <a:pt x="17396" y="4477"/>
                    <a:pt x="17455" y="4477"/>
                    <a:pt x="17550" y="4477"/>
                  </a:cubicBezTo>
                  <a:cubicBezTo>
                    <a:pt x="17717" y="4454"/>
                    <a:pt x="17919" y="4382"/>
                    <a:pt x="18098" y="4346"/>
                  </a:cubicBezTo>
                  <a:cubicBezTo>
                    <a:pt x="18241" y="4323"/>
                    <a:pt x="18348" y="4311"/>
                    <a:pt x="18467" y="4311"/>
                  </a:cubicBezTo>
                  <a:cubicBezTo>
                    <a:pt x="19086" y="4299"/>
                    <a:pt x="19717" y="4275"/>
                    <a:pt x="20336" y="4263"/>
                  </a:cubicBezTo>
                  <a:cubicBezTo>
                    <a:pt x="20658" y="4168"/>
                    <a:pt x="20896" y="4192"/>
                    <a:pt x="21063" y="4239"/>
                  </a:cubicBezTo>
                  <a:cubicBezTo>
                    <a:pt x="21217" y="4287"/>
                    <a:pt x="21277" y="4370"/>
                    <a:pt x="21384" y="4442"/>
                  </a:cubicBezTo>
                  <a:cubicBezTo>
                    <a:pt x="21444" y="4477"/>
                    <a:pt x="21551" y="4501"/>
                    <a:pt x="21718" y="4454"/>
                  </a:cubicBezTo>
                  <a:cubicBezTo>
                    <a:pt x="21884" y="4406"/>
                    <a:pt x="21968" y="4323"/>
                    <a:pt x="21979" y="4263"/>
                  </a:cubicBezTo>
                  <a:cubicBezTo>
                    <a:pt x="21991" y="4204"/>
                    <a:pt x="21956" y="4156"/>
                    <a:pt x="22051" y="4084"/>
                  </a:cubicBezTo>
                  <a:cubicBezTo>
                    <a:pt x="22146" y="4001"/>
                    <a:pt x="22384" y="3930"/>
                    <a:pt x="22587" y="3882"/>
                  </a:cubicBezTo>
                  <a:cubicBezTo>
                    <a:pt x="22789" y="3834"/>
                    <a:pt x="22991" y="3799"/>
                    <a:pt x="23194" y="3739"/>
                  </a:cubicBezTo>
                  <a:cubicBezTo>
                    <a:pt x="23349" y="3692"/>
                    <a:pt x="23492" y="3632"/>
                    <a:pt x="23646" y="3596"/>
                  </a:cubicBezTo>
                  <a:cubicBezTo>
                    <a:pt x="23801" y="3561"/>
                    <a:pt x="23968" y="3561"/>
                    <a:pt x="23908" y="3620"/>
                  </a:cubicBezTo>
                  <a:cubicBezTo>
                    <a:pt x="24289" y="3489"/>
                    <a:pt x="24670" y="3358"/>
                    <a:pt x="25051" y="3227"/>
                  </a:cubicBezTo>
                  <a:cubicBezTo>
                    <a:pt x="25135" y="3191"/>
                    <a:pt x="25254" y="3156"/>
                    <a:pt x="25313" y="3168"/>
                  </a:cubicBezTo>
                  <a:cubicBezTo>
                    <a:pt x="25385" y="3180"/>
                    <a:pt x="25277" y="3251"/>
                    <a:pt x="25170" y="3299"/>
                  </a:cubicBezTo>
                  <a:cubicBezTo>
                    <a:pt x="24801" y="3453"/>
                    <a:pt x="24349" y="3549"/>
                    <a:pt x="23932" y="3668"/>
                  </a:cubicBezTo>
                  <a:cubicBezTo>
                    <a:pt x="23515" y="3787"/>
                    <a:pt x="23039" y="3977"/>
                    <a:pt x="22920" y="4132"/>
                  </a:cubicBezTo>
                  <a:cubicBezTo>
                    <a:pt x="22908" y="4144"/>
                    <a:pt x="22896" y="4168"/>
                    <a:pt x="22908" y="4180"/>
                  </a:cubicBezTo>
                  <a:cubicBezTo>
                    <a:pt x="22932" y="4204"/>
                    <a:pt x="23063" y="4180"/>
                    <a:pt x="23170" y="4156"/>
                  </a:cubicBezTo>
                  <a:cubicBezTo>
                    <a:pt x="23503" y="4049"/>
                    <a:pt x="23753" y="3894"/>
                    <a:pt x="24063" y="3775"/>
                  </a:cubicBezTo>
                  <a:cubicBezTo>
                    <a:pt x="24230" y="3703"/>
                    <a:pt x="24408" y="3656"/>
                    <a:pt x="24587" y="3596"/>
                  </a:cubicBezTo>
                  <a:cubicBezTo>
                    <a:pt x="24968" y="3477"/>
                    <a:pt x="25361" y="3358"/>
                    <a:pt x="25742" y="3251"/>
                  </a:cubicBezTo>
                  <a:cubicBezTo>
                    <a:pt x="25861" y="3215"/>
                    <a:pt x="25980" y="3180"/>
                    <a:pt x="26063" y="3132"/>
                  </a:cubicBezTo>
                  <a:cubicBezTo>
                    <a:pt x="26278" y="3013"/>
                    <a:pt x="26099" y="2918"/>
                    <a:pt x="26349" y="2799"/>
                  </a:cubicBezTo>
                  <a:cubicBezTo>
                    <a:pt x="26551" y="2703"/>
                    <a:pt x="26837" y="2703"/>
                    <a:pt x="26897" y="2763"/>
                  </a:cubicBezTo>
                  <a:cubicBezTo>
                    <a:pt x="26956" y="2822"/>
                    <a:pt x="26897" y="2930"/>
                    <a:pt x="26980" y="2977"/>
                  </a:cubicBezTo>
                  <a:cubicBezTo>
                    <a:pt x="27135" y="3096"/>
                    <a:pt x="27802" y="3013"/>
                    <a:pt x="27849" y="3168"/>
                  </a:cubicBezTo>
                  <a:cubicBezTo>
                    <a:pt x="27861" y="3191"/>
                    <a:pt x="27849" y="3239"/>
                    <a:pt x="27873" y="3263"/>
                  </a:cubicBezTo>
                  <a:cubicBezTo>
                    <a:pt x="27909" y="3287"/>
                    <a:pt x="28004" y="3287"/>
                    <a:pt x="28111" y="3251"/>
                  </a:cubicBezTo>
                  <a:cubicBezTo>
                    <a:pt x="28171" y="3227"/>
                    <a:pt x="28206" y="3203"/>
                    <a:pt x="28230" y="3180"/>
                  </a:cubicBezTo>
                  <a:cubicBezTo>
                    <a:pt x="28385" y="3061"/>
                    <a:pt x="28528" y="2930"/>
                    <a:pt x="28683" y="2810"/>
                  </a:cubicBezTo>
                  <a:cubicBezTo>
                    <a:pt x="28766" y="2858"/>
                    <a:pt x="28849" y="2894"/>
                    <a:pt x="28933" y="2930"/>
                  </a:cubicBezTo>
                  <a:cubicBezTo>
                    <a:pt x="29004" y="2846"/>
                    <a:pt x="29266" y="2751"/>
                    <a:pt x="29468" y="2715"/>
                  </a:cubicBezTo>
                  <a:cubicBezTo>
                    <a:pt x="29683" y="2680"/>
                    <a:pt x="29861" y="2680"/>
                    <a:pt x="30016" y="2691"/>
                  </a:cubicBezTo>
                  <a:cubicBezTo>
                    <a:pt x="30611" y="2751"/>
                    <a:pt x="31040" y="2906"/>
                    <a:pt x="31802" y="2834"/>
                  </a:cubicBezTo>
                  <a:cubicBezTo>
                    <a:pt x="32005" y="2822"/>
                    <a:pt x="32207" y="2787"/>
                    <a:pt x="32386" y="2787"/>
                  </a:cubicBezTo>
                  <a:cubicBezTo>
                    <a:pt x="32755" y="2775"/>
                    <a:pt x="32921" y="2882"/>
                    <a:pt x="33064" y="2989"/>
                  </a:cubicBezTo>
                  <a:cubicBezTo>
                    <a:pt x="33148" y="2941"/>
                    <a:pt x="33219" y="2906"/>
                    <a:pt x="33290" y="2858"/>
                  </a:cubicBezTo>
                  <a:cubicBezTo>
                    <a:pt x="33421" y="2858"/>
                    <a:pt x="33552" y="2846"/>
                    <a:pt x="33683" y="2834"/>
                  </a:cubicBezTo>
                  <a:cubicBezTo>
                    <a:pt x="33552" y="2930"/>
                    <a:pt x="33374" y="3025"/>
                    <a:pt x="33171" y="3108"/>
                  </a:cubicBezTo>
                  <a:cubicBezTo>
                    <a:pt x="33874" y="3001"/>
                    <a:pt x="34576" y="2870"/>
                    <a:pt x="35279" y="2751"/>
                  </a:cubicBezTo>
                  <a:cubicBezTo>
                    <a:pt x="35731" y="2668"/>
                    <a:pt x="36172" y="2584"/>
                    <a:pt x="36612" y="2513"/>
                  </a:cubicBezTo>
                  <a:cubicBezTo>
                    <a:pt x="36934" y="2453"/>
                    <a:pt x="37303" y="2382"/>
                    <a:pt x="37529" y="2251"/>
                  </a:cubicBezTo>
                  <a:cubicBezTo>
                    <a:pt x="37731" y="2144"/>
                    <a:pt x="37815" y="2013"/>
                    <a:pt x="38089" y="1941"/>
                  </a:cubicBezTo>
                  <a:cubicBezTo>
                    <a:pt x="38362" y="1870"/>
                    <a:pt x="38493" y="1953"/>
                    <a:pt x="38589" y="2025"/>
                  </a:cubicBezTo>
                  <a:cubicBezTo>
                    <a:pt x="38672" y="2084"/>
                    <a:pt x="38970" y="2120"/>
                    <a:pt x="39184" y="2013"/>
                  </a:cubicBezTo>
                  <a:cubicBezTo>
                    <a:pt x="39232" y="2060"/>
                    <a:pt x="39184" y="2132"/>
                    <a:pt x="39077" y="2203"/>
                  </a:cubicBezTo>
                  <a:cubicBezTo>
                    <a:pt x="39160" y="2191"/>
                    <a:pt x="39232" y="2191"/>
                    <a:pt x="39315" y="2191"/>
                  </a:cubicBezTo>
                  <a:cubicBezTo>
                    <a:pt x="39791" y="2156"/>
                    <a:pt x="40327" y="2013"/>
                    <a:pt x="40851" y="1894"/>
                  </a:cubicBezTo>
                  <a:cubicBezTo>
                    <a:pt x="40946" y="1870"/>
                    <a:pt x="41065" y="1846"/>
                    <a:pt x="41137" y="1846"/>
                  </a:cubicBezTo>
                  <a:cubicBezTo>
                    <a:pt x="41196" y="1858"/>
                    <a:pt x="41196" y="1882"/>
                    <a:pt x="41220" y="1906"/>
                  </a:cubicBezTo>
                  <a:cubicBezTo>
                    <a:pt x="41291" y="2001"/>
                    <a:pt x="41601" y="2013"/>
                    <a:pt x="41911" y="1941"/>
                  </a:cubicBezTo>
                  <a:cubicBezTo>
                    <a:pt x="42232" y="1882"/>
                    <a:pt x="42530" y="1739"/>
                    <a:pt x="42613" y="1620"/>
                  </a:cubicBezTo>
                  <a:cubicBezTo>
                    <a:pt x="43018" y="1513"/>
                    <a:pt x="43208" y="1656"/>
                    <a:pt x="43208" y="1798"/>
                  </a:cubicBezTo>
                  <a:cubicBezTo>
                    <a:pt x="43208" y="1941"/>
                    <a:pt x="43280" y="2108"/>
                    <a:pt x="43685" y="2048"/>
                  </a:cubicBezTo>
                  <a:cubicBezTo>
                    <a:pt x="43994" y="1989"/>
                    <a:pt x="44256" y="1822"/>
                    <a:pt x="44256" y="1727"/>
                  </a:cubicBezTo>
                  <a:cubicBezTo>
                    <a:pt x="44244" y="1679"/>
                    <a:pt x="44220" y="1644"/>
                    <a:pt x="44256" y="1608"/>
                  </a:cubicBezTo>
                  <a:cubicBezTo>
                    <a:pt x="44339" y="1489"/>
                    <a:pt x="44697" y="1406"/>
                    <a:pt x="44982" y="1346"/>
                  </a:cubicBezTo>
                  <a:cubicBezTo>
                    <a:pt x="45256" y="1275"/>
                    <a:pt x="45590" y="1120"/>
                    <a:pt x="45459" y="1072"/>
                  </a:cubicBezTo>
                  <a:cubicBezTo>
                    <a:pt x="45363" y="1036"/>
                    <a:pt x="45113" y="1060"/>
                    <a:pt x="45137" y="1001"/>
                  </a:cubicBezTo>
                  <a:cubicBezTo>
                    <a:pt x="45149" y="977"/>
                    <a:pt x="45185" y="953"/>
                    <a:pt x="45232" y="929"/>
                  </a:cubicBezTo>
                  <a:cubicBezTo>
                    <a:pt x="45721" y="703"/>
                    <a:pt x="46447" y="655"/>
                    <a:pt x="46994" y="644"/>
                  </a:cubicBezTo>
                  <a:lnTo>
                    <a:pt x="47411" y="632"/>
                  </a:lnTo>
                  <a:cubicBezTo>
                    <a:pt x="47483" y="632"/>
                    <a:pt x="47554" y="632"/>
                    <a:pt x="47602" y="644"/>
                  </a:cubicBezTo>
                  <a:cubicBezTo>
                    <a:pt x="47840" y="715"/>
                    <a:pt x="47221" y="1013"/>
                    <a:pt x="47530" y="1048"/>
                  </a:cubicBezTo>
                  <a:cubicBezTo>
                    <a:pt x="47733" y="1060"/>
                    <a:pt x="48018" y="929"/>
                    <a:pt x="48126" y="822"/>
                  </a:cubicBezTo>
                  <a:cubicBezTo>
                    <a:pt x="48233" y="715"/>
                    <a:pt x="48316" y="596"/>
                    <a:pt x="48578" y="536"/>
                  </a:cubicBezTo>
                  <a:cubicBezTo>
                    <a:pt x="48828" y="465"/>
                    <a:pt x="49054" y="513"/>
                    <a:pt x="49042" y="608"/>
                  </a:cubicBezTo>
                  <a:cubicBezTo>
                    <a:pt x="49030" y="691"/>
                    <a:pt x="48852" y="798"/>
                    <a:pt x="48649" y="894"/>
                  </a:cubicBezTo>
                  <a:cubicBezTo>
                    <a:pt x="48507" y="965"/>
                    <a:pt x="48352" y="1036"/>
                    <a:pt x="48328" y="1096"/>
                  </a:cubicBezTo>
                  <a:cubicBezTo>
                    <a:pt x="48316" y="1132"/>
                    <a:pt x="48352" y="1156"/>
                    <a:pt x="48388" y="1179"/>
                  </a:cubicBezTo>
                  <a:cubicBezTo>
                    <a:pt x="48530" y="1298"/>
                    <a:pt x="48852" y="1406"/>
                    <a:pt x="49269" y="1275"/>
                  </a:cubicBezTo>
                  <a:cubicBezTo>
                    <a:pt x="49697" y="1156"/>
                    <a:pt x="49721" y="929"/>
                    <a:pt x="50090" y="775"/>
                  </a:cubicBezTo>
                  <a:cubicBezTo>
                    <a:pt x="50257" y="715"/>
                    <a:pt x="50483" y="667"/>
                    <a:pt x="50590" y="584"/>
                  </a:cubicBezTo>
                  <a:cubicBezTo>
                    <a:pt x="50709" y="501"/>
                    <a:pt x="50566" y="441"/>
                    <a:pt x="50578" y="358"/>
                  </a:cubicBezTo>
                  <a:cubicBezTo>
                    <a:pt x="50590" y="215"/>
                    <a:pt x="51174" y="36"/>
                    <a:pt x="51447" y="84"/>
                  </a:cubicBezTo>
                  <a:cubicBezTo>
                    <a:pt x="51531" y="96"/>
                    <a:pt x="51590" y="132"/>
                    <a:pt x="51709" y="132"/>
                  </a:cubicBezTo>
                  <a:cubicBezTo>
                    <a:pt x="51828" y="120"/>
                    <a:pt x="51971" y="84"/>
                    <a:pt x="52102" y="60"/>
                  </a:cubicBezTo>
                  <a:cubicBezTo>
                    <a:pt x="52412" y="1"/>
                    <a:pt x="52638" y="84"/>
                    <a:pt x="52519" y="203"/>
                  </a:cubicBezTo>
                  <a:cubicBezTo>
                    <a:pt x="52448" y="263"/>
                    <a:pt x="52328" y="322"/>
                    <a:pt x="52245" y="370"/>
                  </a:cubicBezTo>
                  <a:cubicBezTo>
                    <a:pt x="51936" y="548"/>
                    <a:pt x="51924" y="751"/>
                    <a:pt x="52221" y="834"/>
                  </a:cubicBezTo>
                  <a:cubicBezTo>
                    <a:pt x="52293" y="846"/>
                    <a:pt x="52376" y="858"/>
                    <a:pt x="52376" y="905"/>
                  </a:cubicBezTo>
                  <a:cubicBezTo>
                    <a:pt x="52376" y="965"/>
                    <a:pt x="52174" y="1036"/>
                    <a:pt x="51995" y="1084"/>
                  </a:cubicBezTo>
                  <a:cubicBezTo>
                    <a:pt x="51459" y="1227"/>
                    <a:pt x="50912" y="1382"/>
                    <a:pt x="50376" y="1537"/>
                  </a:cubicBezTo>
                  <a:cubicBezTo>
                    <a:pt x="49959" y="1501"/>
                    <a:pt x="49340" y="1620"/>
                    <a:pt x="48935" y="1810"/>
                  </a:cubicBezTo>
                  <a:cubicBezTo>
                    <a:pt x="49114" y="1822"/>
                    <a:pt x="48911" y="1953"/>
                    <a:pt x="48709" y="1989"/>
                  </a:cubicBezTo>
                  <a:cubicBezTo>
                    <a:pt x="48507" y="2025"/>
                    <a:pt x="48352" y="2001"/>
                    <a:pt x="48185" y="1977"/>
                  </a:cubicBezTo>
                  <a:cubicBezTo>
                    <a:pt x="47745" y="1953"/>
                    <a:pt x="47066" y="2072"/>
                    <a:pt x="46602" y="2275"/>
                  </a:cubicBezTo>
                  <a:cubicBezTo>
                    <a:pt x="46971" y="2239"/>
                    <a:pt x="47375" y="2203"/>
                    <a:pt x="47578" y="2275"/>
                  </a:cubicBezTo>
                  <a:cubicBezTo>
                    <a:pt x="47792" y="2346"/>
                    <a:pt x="47626" y="2572"/>
                    <a:pt x="47245" y="2656"/>
                  </a:cubicBezTo>
                  <a:cubicBezTo>
                    <a:pt x="46983" y="2703"/>
                    <a:pt x="46756" y="2668"/>
                    <a:pt x="46494" y="2727"/>
                  </a:cubicBezTo>
                  <a:cubicBezTo>
                    <a:pt x="46078" y="2822"/>
                    <a:pt x="45994" y="3037"/>
                    <a:pt x="45744" y="3203"/>
                  </a:cubicBezTo>
                  <a:cubicBezTo>
                    <a:pt x="45578" y="3311"/>
                    <a:pt x="45316" y="3406"/>
                    <a:pt x="45078" y="3501"/>
                  </a:cubicBezTo>
                  <a:cubicBezTo>
                    <a:pt x="44066" y="3870"/>
                    <a:pt x="43030" y="4299"/>
                    <a:pt x="42446" y="4763"/>
                  </a:cubicBezTo>
                  <a:cubicBezTo>
                    <a:pt x="42280" y="4894"/>
                    <a:pt x="42196" y="5073"/>
                    <a:pt x="42494" y="5061"/>
                  </a:cubicBezTo>
                  <a:cubicBezTo>
                    <a:pt x="42613" y="5061"/>
                    <a:pt x="42768" y="5025"/>
                    <a:pt x="42887" y="5013"/>
                  </a:cubicBezTo>
                  <a:cubicBezTo>
                    <a:pt x="43220" y="4977"/>
                    <a:pt x="43280" y="5120"/>
                    <a:pt x="43220" y="5263"/>
                  </a:cubicBezTo>
                  <a:cubicBezTo>
                    <a:pt x="43161" y="5394"/>
                    <a:pt x="43042" y="5561"/>
                    <a:pt x="43232" y="5632"/>
                  </a:cubicBezTo>
                  <a:cubicBezTo>
                    <a:pt x="43435" y="5704"/>
                    <a:pt x="43923" y="5620"/>
                    <a:pt x="44316" y="5585"/>
                  </a:cubicBezTo>
                  <a:cubicBezTo>
                    <a:pt x="45125" y="5501"/>
                    <a:pt x="45756" y="5632"/>
                    <a:pt x="45863" y="5906"/>
                  </a:cubicBezTo>
                  <a:cubicBezTo>
                    <a:pt x="46042" y="5799"/>
                    <a:pt x="46363" y="5811"/>
                    <a:pt x="46483" y="5858"/>
                  </a:cubicBezTo>
                  <a:cubicBezTo>
                    <a:pt x="46613" y="5918"/>
                    <a:pt x="46673" y="6013"/>
                    <a:pt x="46899" y="6013"/>
                  </a:cubicBezTo>
                  <a:cubicBezTo>
                    <a:pt x="47197" y="6013"/>
                    <a:pt x="47578" y="5858"/>
                    <a:pt x="47935" y="5799"/>
                  </a:cubicBezTo>
                  <a:cubicBezTo>
                    <a:pt x="48316" y="5739"/>
                    <a:pt x="48566" y="5835"/>
                    <a:pt x="48614" y="5966"/>
                  </a:cubicBezTo>
                  <a:cubicBezTo>
                    <a:pt x="48661" y="6097"/>
                    <a:pt x="48542" y="6251"/>
                    <a:pt x="48459" y="6406"/>
                  </a:cubicBezTo>
                  <a:cubicBezTo>
                    <a:pt x="48316" y="6656"/>
                    <a:pt x="48245" y="6906"/>
                    <a:pt x="48542" y="7049"/>
                  </a:cubicBezTo>
                  <a:cubicBezTo>
                    <a:pt x="48840" y="7192"/>
                    <a:pt x="49638" y="7132"/>
                    <a:pt x="50090" y="6894"/>
                  </a:cubicBezTo>
                  <a:cubicBezTo>
                    <a:pt x="50781" y="6525"/>
                    <a:pt x="50042" y="6192"/>
                    <a:pt x="50626" y="5823"/>
                  </a:cubicBezTo>
                  <a:cubicBezTo>
                    <a:pt x="50959" y="5620"/>
                    <a:pt x="51555" y="5501"/>
                    <a:pt x="51971" y="5311"/>
                  </a:cubicBezTo>
                  <a:cubicBezTo>
                    <a:pt x="52507" y="5073"/>
                    <a:pt x="52626" y="4787"/>
                    <a:pt x="52495" y="4585"/>
                  </a:cubicBezTo>
                  <a:cubicBezTo>
                    <a:pt x="52364" y="4382"/>
                    <a:pt x="52019" y="4239"/>
                    <a:pt x="51769" y="4084"/>
                  </a:cubicBezTo>
                  <a:cubicBezTo>
                    <a:pt x="51709" y="4049"/>
                    <a:pt x="51662" y="4001"/>
                    <a:pt x="51686" y="3953"/>
                  </a:cubicBezTo>
                  <a:cubicBezTo>
                    <a:pt x="51745" y="3823"/>
                    <a:pt x="52209" y="3703"/>
                    <a:pt x="52459" y="3561"/>
                  </a:cubicBezTo>
                  <a:cubicBezTo>
                    <a:pt x="52948" y="3299"/>
                    <a:pt x="52495" y="3013"/>
                    <a:pt x="53079" y="2775"/>
                  </a:cubicBezTo>
                  <a:cubicBezTo>
                    <a:pt x="53662" y="2549"/>
                    <a:pt x="54364" y="2715"/>
                    <a:pt x="55019" y="2537"/>
                  </a:cubicBezTo>
                  <a:cubicBezTo>
                    <a:pt x="55174" y="2489"/>
                    <a:pt x="55317" y="2429"/>
                    <a:pt x="55460" y="2394"/>
                  </a:cubicBezTo>
                  <a:cubicBezTo>
                    <a:pt x="55817" y="2287"/>
                    <a:pt x="56258" y="2263"/>
                    <a:pt x="56448" y="2346"/>
                  </a:cubicBezTo>
                  <a:cubicBezTo>
                    <a:pt x="56627" y="2418"/>
                    <a:pt x="56627" y="2549"/>
                    <a:pt x="56853" y="2584"/>
                  </a:cubicBezTo>
                  <a:cubicBezTo>
                    <a:pt x="57031" y="2632"/>
                    <a:pt x="57305" y="2608"/>
                    <a:pt x="57532" y="2608"/>
                  </a:cubicBezTo>
                  <a:cubicBezTo>
                    <a:pt x="57770" y="2608"/>
                    <a:pt x="57984" y="2668"/>
                    <a:pt x="57889" y="2763"/>
                  </a:cubicBezTo>
                  <a:cubicBezTo>
                    <a:pt x="57805" y="2870"/>
                    <a:pt x="57472" y="2953"/>
                    <a:pt x="57305" y="3049"/>
                  </a:cubicBezTo>
                  <a:cubicBezTo>
                    <a:pt x="57067" y="3191"/>
                    <a:pt x="57246" y="3322"/>
                    <a:pt x="57520" y="3370"/>
                  </a:cubicBezTo>
                  <a:cubicBezTo>
                    <a:pt x="57793" y="3418"/>
                    <a:pt x="58139" y="3418"/>
                    <a:pt x="58353" y="3489"/>
                  </a:cubicBezTo>
                  <a:cubicBezTo>
                    <a:pt x="58424" y="3513"/>
                    <a:pt x="58484" y="3549"/>
                    <a:pt x="58603" y="3561"/>
                  </a:cubicBezTo>
                  <a:cubicBezTo>
                    <a:pt x="58853" y="3561"/>
                    <a:pt x="59127" y="3418"/>
                    <a:pt x="59294" y="3311"/>
                  </a:cubicBezTo>
                  <a:cubicBezTo>
                    <a:pt x="59687" y="3049"/>
                    <a:pt x="60068" y="2787"/>
                    <a:pt x="60449" y="2537"/>
                  </a:cubicBezTo>
                  <a:cubicBezTo>
                    <a:pt x="60877" y="2989"/>
                    <a:pt x="61318" y="3453"/>
                    <a:pt x="61758" y="3930"/>
                  </a:cubicBezTo>
                  <a:cubicBezTo>
                    <a:pt x="61663" y="3894"/>
                    <a:pt x="61437" y="3953"/>
                    <a:pt x="61377" y="4025"/>
                  </a:cubicBezTo>
                  <a:cubicBezTo>
                    <a:pt x="61318" y="4084"/>
                    <a:pt x="61377" y="4132"/>
                    <a:pt x="61437" y="4180"/>
                  </a:cubicBezTo>
                  <a:cubicBezTo>
                    <a:pt x="61615" y="4323"/>
                    <a:pt x="61901" y="4489"/>
                    <a:pt x="62306" y="4537"/>
                  </a:cubicBezTo>
                  <a:cubicBezTo>
                    <a:pt x="62437" y="4561"/>
                    <a:pt x="62615" y="4561"/>
                    <a:pt x="62770" y="4561"/>
                  </a:cubicBezTo>
                  <a:cubicBezTo>
                    <a:pt x="63008" y="4573"/>
                    <a:pt x="63485" y="4477"/>
                    <a:pt x="63651" y="4513"/>
                  </a:cubicBezTo>
                  <a:cubicBezTo>
                    <a:pt x="63711" y="4513"/>
                    <a:pt x="63735" y="4537"/>
                    <a:pt x="63747" y="4561"/>
                  </a:cubicBezTo>
                  <a:cubicBezTo>
                    <a:pt x="63782" y="4620"/>
                    <a:pt x="63806" y="4680"/>
                    <a:pt x="63711" y="4739"/>
                  </a:cubicBezTo>
                  <a:cubicBezTo>
                    <a:pt x="63616" y="4799"/>
                    <a:pt x="63377" y="4835"/>
                    <a:pt x="63342" y="4787"/>
                  </a:cubicBezTo>
                  <a:cubicBezTo>
                    <a:pt x="63270" y="4846"/>
                    <a:pt x="63354" y="4894"/>
                    <a:pt x="63473" y="4906"/>
                  </a:cubicBezTo>
                  <a:cubicBezTo>
                    <a:pt x="63592" y="4918"/>
                    <a:pt x="63747" y="4906"/>
                    <a:pt x="63878" y="4906"/>
                  </a:cubicBezTo>
                  <a:cubicBezTo>
                    <a:pt x="64247" y="4918"/>
                    <a:pt x="64449" y="5073"/>
                    <a:pt x="64199" y="5216"/>
                  </a:cubicBezTo>
                  <a:cubicBezTo>
                    <a:pt x="63973" y="5358"/>
                    <a:pt x="63556" y="5406"/>
                    <a:pt x="63211" y="5489"/>
                  </a:cubicBezTo>
                  <a:cubicBezTo>
                    <a:pt x="62520" y="5656"/>
                    <a:pt x="62044" y="5966"/>
                    <a:pt x="61377" y="6168"/>
                  </a:cubicBezTo>
                  <a:cubicBezTo>
                    <a:pt x="60210" y="6525"/>
                    <a:pt x="58948" y="6418"/>
                    <a:pt x="57686" y="6632"/>
                  </a:cubicBezTo>
                  <a:cubicBezTo>
                    <a:pt x="56662" y="6823"/>
                    <a:pt x="55722" y="7216"/>
                    <a:pt x="55019" y="7621"/>
                  </a:cubicBezTo>
                  <a:cubicBezTo>
                    <a:pt x="55067" y="7740"/>
                    <a:pt x="55507" y="7668"/>
                    <a:pt x="55829" y="7597"/>
                  </a:cubicBezTo>
                  <a:cubicBezTo>
                    <a:pt x="56162" y="7513"/>
                    <a:pt x="56508" y="7442"/>
                    <a:pt x="56841" y="7359"/>
                  </a:cubicBezTo>
                  <a:cubicBezTo>
                    <a:pt x="57151" y="7287"/>
                    <a:pt x="57460" y="7216"/>
                    <a:pt x="57758" y="7192"/>
                  </a:cubicBezTo>
                  <a:cubicBezTo>
                    <a:pt x="58055" y="7180"/>
                    <a:pt x="58317" y="7228"/>
                    <a:pt x="58317" y="7347"/>
                  </a:cubicBezTo>
                  <a:cubicBezTo>
                    <a:pt x="58305" y="7537"/>
                    <a:pt x="57639" y="7740"/>
                    <a:pt x="57448" y="7954"/>
                  </a:cubicBezTo>
                  <a:cubicBezTo>
                    <a:pt x="57412" y="7990"/>
                    <a:pt x="57389" y="8037"/>
                    <a:pt x="57424" y="8061"/>
                  </a:cubicBezTo>
                  <a:cubicBezTo>
                    <a:pt x="57460" y="8085"/>
                    <a:pt x="57543" y="8097"/>
                    <a:pt x="57627" y="8097"/>
                  </a:cubicBezTo>
                  <a:cubicBezTo>
                    <a:pt x="58020" y="8133"/>
                    <a:pt x="58413" y="8156"/>
                    <a:pt x="58817" y="8192"/>
                  </a:cubicBezTo>
                  <a:cubicBezTo>
                    <a:pt x="59032" y="8204"/>
                    <a:pt x="59306" y="8216"/>
                    <a:pt x="59556" y="8144"/>
                  </a:cubicBezTo>
                  <a:cubicBezTo>
                    <a:pt x="59698" y="8097"/>
                    <a:pt x="59818" y="8037"/>
                    <a:pt x="59948" y="7990"/>
                  </a:cubicBezTo>
                  <a:cubicBezTo>
                    <a:pt x="60091" y="7942"/>
                    <a:pt x="60282" y="7918"/>
                    <a:pt x="60353" y="7954"/>
                  </a:cubicBezTo>
                  <a:cubicBezTo>
                    <a:pt x="60389" y="7966"/>
                    <a:pt x="60389" y="7990"/>
                    <a:pt x="60389" y="8013"/>
                  </a:cubicBezTo>
                  <a:cubicBezTo>
                    <a:pt x="60329" y="8252"/>
                    <a:pt x="59675" y="8466"/>
                    <a:pt x="59115" y="8585"/>
                  </a:cubicBezTo>
                  <a:cubicBezTo>
                    <a:pt x="58544" y="8692"/>
                    <a:pt x="57948" y="8752"/>
                    <a:pt x="57424" y="8930"/>
                  </a:cubicBezTo>
                  <a:cubicBezTo>
                    <a:pt x="57115" y="9037"/>
                    <a:pt x="56865" y="9168"/>
                    <a:pt x="56579" y="9287"/>
                  </a:cubicBezTo>
                  <a:cubicBezTo>
                    <a:pt x="56317" y="9395"/>
                    <a:pt x="55900" y="9490"/>
                    <a:pt x="55781" y="9395"/>
                  </a:cubicBezTo>
                  <a:cubicBezTo>
                    <a:pt x="55686" y="9323"/>
                    <a:pt x="55948" y="9180"/>
                    <a:pt x="56174" y="9073"/>
                  </a:cubicBezTo>
                  <a:cubicBezTo>
                    <a:pt x="56389" y="8978"/>
                    <a:pt x="56615" y="8811"/>
                    <a:pt x="56436" y="8764"/>
                  </a:cubicBezTo>
                  <a:cubicBezTo>
                    <a:pt x="56305" y="8740"/>
                    <a:pt x="56079" y="8787"/>
                    <a:pt x="55900" y="8847"/>
                  </a:cubicBezTo>
                  <a:cubicBezTo>
                    <a:pt x="55269" y="9049"/>
                    <a:pt x="54805" y="9371"/>
                    <a:pt x="54138" y="9561"/>
                  </a:cubicBezTo>
                  <a:cubicBezTo>
                    <a:pt x="53769" y="9668"/>
                    <a:pt x="53305" y="9752"/>
                    <a:pt x="53055" y="9907"/>
                  </a:cubicBezTo>
                  <a:cubicBezTo>
                    <a:pt x="52960" y="9978"/>
                    <a:pt x="52912" y="10049"/>
                    <a:pt x="52840" y="10121"/>
                  </a:cubicBezTo>
                  <a:cubicBezTo>
                    <a:pt x="52638" y="10299"/>
                    <a:pt x="52186" y="10478"/>
                    <a:pt x="51757" y="10526"/>
                  </a:cubicBezTo>
                  <a:cubicBezTo>
                    <a:pt x="51578" y="10550"/>
                    <a:pt x="51388" y="10561"/>
                    <a:pt x="51221" y="10621"/>
                  </a:cubicBezTo>
                  <a:cubicBezTo>
                    <a:pt x="51102" y="10657"/>
                    <a:pt x="51031" y="10716"/>
                    <a:pt x="50959" y="10776"/>
                  </a:cubicBezTo>
                  <a:cubicBezTo>
                    <a:pt x="50459" y="11181"/>
                    <a:pt x="49959" y="11597"/>
                    <a:pt x="49483" y="12014"/>
                  </a:cubicBezTo>
                  <a:cubicBezTo>
                    <a:pt x="49411" y="12074"/>
                    <a:pt x="49292" y="12157"/>
                    <a:pt x="49161" y="12157"/>
                  </a:cubicBezTo>
                  <a:cubicBezTo>
                    <a:pt x="49078" y="12169"/>
                    <a:pt x="49042" y="12145"/>
                    <a:pt x="49007" y="12133"/>
                  </a:cubicBezTo>
                  <a:cubicBezTo>
                    <a:pt x="48888" y="12062"/>
                    <a:pt x="48757" y="12002"/>
                    <a:pt x="48804" y="11895"/>
                  </a:cubicBezTo>
                  <a:cubicBezTo>
                    <a:pt x="48828" y="11823"/>
                    <a:pt x="48911" y="11752"/>
                    <a:pt x="48959" y="11693"/>
                  </a:cubicBezTo>
                  <a:cubicBezTo>
                    <a:pt x="48995" y="11621"/>
                    <a:pt x="48983" y="11550"/>
                    <a:pt x="48852" y="11550"/>
                  </a:cubicBezTo>
                  <a:cubicBezTo>
                    <a:pt x="48614" y="11538"/>
                    <a:pt x="48364" y="11716"/>
                    <a:pt x="48268" y="11835"/>
                  </a:cubicBezTo>
                  <a:cubicBezTo>
                    <a:pt x="48161" y="12002"/>
                    <a:pt x="47983" y="12193"/>
                    <a:pt x="48137" y="12288"/>
                  </a:cubicBezTo>
                  <a:cubicBezTo>
                    <a:pt x="48257" y="12347"/>
                    <a:pt x="48435" y="12407"/>
                    <a:pt x="48352" y="12514"/>
                  </a:cubicBezTo>
                  <a:cubicBezTo>
                    <a:pt x="48304" y="12574"/>
                    <a:pt x="48197" y="12633"/>
                    <a:pt x="48102" y="12693"/>
                  </a:cubicBezTo>
                  <a:cubicBezTo>
                    <a:pt x="47745" y="12907"/>
                    <a:pt x="47637" y="13169"/>
                    <a:pt x="47852" y="13312"/>
                  </a:cubicBezTo>
                  <a:cubicBezTo>
                    <a:pt x="46197" y="13788"/>
                    <a:pt x="44708" y="14538"/>
                    <a:pt x="43816" y="15324"/>
                  </a:cubicBezTo>
                  <a:cubicBezTo>
                    <a:pt x="43720" y="15407"/>
                    <a:pt x="43637" y="15491"/>
                    <a:pt x="43637" y="15550"/>
                  </a:cubicBezTo>
                  <a:cubicBezTo>
                    <a:pt x="43637" y="15622"/>
                    <a:pt x="43720" y="15657"/>
                    <a:pt x="43780" y="15705"/>
                  </a:cubicBezTo>
                  <a:cubicBezTo>
                    <a:pt x="44018" y="15907"/>
                    <a:pt x="43875" y="16217"/>
                    <a:pt x="43732" y="16526"/>
                  </a:cubicBezTo>
                  <a:cubicBezTo>
                    <a:pt x="43613" y="16753"/>
                    <a:pt x="43506" y="16979"/>
                    <a:pt x="43399" y="17205"/>
                  </a:cubicBezTo>
                  <a:cubicBezTo>
                    <a:pt x="43339" y="17312"/>
                    <a:pt x="43268" y="17431"/>
                    <a:pt x="43065" y="17527"/>
                  </a:cubicBezTo>
                  <a:cubicBezTo>
                    <a:pt x="42815" y="17646"/>
                    <a:pt x="42470" y="17658"/>
                    <a:pt x="42315" y="17586"/>
                  </a:cubicBezTo>
                  <a:cubicBezTo>
                    <a:pt x="42172" y="17515"/>
                    <a:pt x="42184" y="17384"/>
                    <a:pt x="42208" y="17265"/>
                  </a:cubicBezTo>
                  <a:cubicBezTo>
                    <a:pt x="42280" y="16931"/>
                    <a:pt x="42482" y="16586"/>
                    <a:pt x="42399" y="16300"/>
                  </a:cubicBezTo>
                  <a:cubicBezTo>
                    <a:pt x="42303" y="16026"/>
                    <a:pt x="41815" y="15824"/>
                    <a:pt x="41065" y="15967"/>
                  </a:cubicBezTo>
                  <a:cubicBezTo>
                    <a:pt x="40839" y="16003"/>
                    <a:pt x="40601" y="16074"/>
                    <a:pt x="40375" y="16122"/>
                  </a:cubicBezTo>
                  <a:cubicBezTo>
                    <a:pt x="40148" y="16157"/>
                    <a:pt x="39898" y="16169"/>
                    <a:pt x="39839" y="16086"/>
                  </a:cubicBezTo>
                  <a:cubicBezTo>
                    <a:pt x="39803" y="16038"/>
                    <a:pt x="39851" y="15967"/>
                    <a:pt x="39791" y="15919"/>
                  </a:cubicBezTo>
                  <a:cubicBezTo>
                    <a:pt x="39720" y="15860"/>
                    <a:pt x="39505" y="15884"/>
                    <a:pt x="39303" y="15907"/>
                  </a:cubicBezTo>
                  <a:cubicBezTo>
                    <a:pt x="39029" y="15943"/>
                    <a:pt x="38732" y="15979"/>
                    <a:pt x="38458" y="16086"/>
                  </a:cubicBezTo>
                  <a:cubicBezTo>
                    <a:pt x="38184" y="16193"/>
                    <a:pt x="38017" y="16395"/>
                    <a:pt x="38220" y="16431"/>
                  </a:cubicBezTo>
                  <a:cubicBezTo>
                    <a:pt x="38315" y="16443"/>
                    <a:pt x="38505" y="16431"/>
                    <a:pt x="38493" y="16491"/>
                  </a:cubicBezTo>
                  <a:cubicBezTo>
                    <a:pt x="38482" y="16538"/>
                    <a:pt x="38351" y="16598"/>
                    <a:pt x="38231" y="16634"/>
                  </a:cubicBezTo>
                  <a:cubicBezTo>
                    <a:pt x="37684" y="16788"/>
                    <a:pt x="37231" y="16717"/>
                    <a:pt x="36779" y="16705"/>
                  </a:cubicBezTo>
                  <a:cubicBezTo>
                    <a:pt x="35767" y="16657"/>
                    <a:pt x="34374" y="16931"/>
                    <a:pt x="33183" y="17396"/>
                  </a:cubicBezTo>
                  <a:cubicBezTo>
                    <a:pt x="32564" y="17646"/>
                    <a:pt x="31933" y="18015"/>
                    <a:pt x="31993" y="18253"/>
                  </a:cubicBezTo>
                  <a:cubicBezTo>
                    <a:pt x="32016" y="18348"/>
                    <a:pt x="32159" y="18408"/>
                    <a:pt x="32195" y="18515"/>
                  </a:cubicBezTo>
                  <a:cubicBezTo>
                    <a:pt x="32278" y="18789"/>
                    <a:pt x="31540" y="19205"/>
                    <a:pt x="31076" y="19574"/>
                  </a:cubicBezTo>
                  <a:cubicBezTo>
                    <a:pt x="30183" y="20301"/>
                    <a:pt x="30361" y="20944"/>
                    <a:pt x="30945" y="21360"/>
                  </a:cubicBezTo>
                  <a:cubicBezTo>
                    <a:pt x="31326" y="21646"/>
                    <a:pt x="32076" y="21849"/>
                    <a:pt x="33076" y="21551"/>
                  </a:cubicBezTo>
                  <a:cubicBezTo>
                    <a:pt x="33707" y="21372"/>
                    <a:pt x="34219" y="21051"/>
                    <a:pt x="34660" y="20753"/>
                  </a:cubicBezTo>
                  <a:cubicBezTo>
                    <a:pt x="35100" y="20455"/>
                    <a:pt x="35541" y="20134"/>
                    <a:pt x="36136" y="19908"/>
                  </a:cubicBezTo>
                  <a:cubicBezTo>
                    <a:pt x="36731" y="19694"/>
                    <a:pt x="37517" y="19622"/>
                    <a:pt x="37577" y="19860"/>
                  </a:cubicBezTo>
                  <a:cubicBezTo>
                    <a:pt x="37600" y="19944"/>
                    <a:pt x="37541" y="20039"/>
                    <a:pt x="37458" y="20134"/>
                  </a:cubicBezTo>
                  <a:cubicBezTo>
                    <a:pt x="37112" y="20515"/>
                    <a:pt x="36279" y="20908"/>
                    <a:pt x="36029" y="21289"/>
                  </a:cubicBezTo>
                  <a:cubicBezTo>
                    <a:pt x="35934" y="21432"/>
                    <a:pt x="35934" y="21563"/>
                    <a:pt x="35767" y="21706"/>
                  </a:cubicBezTo>
                  <a:cubicBezTo>
                    <a:pt x="35648" y="21825"/>
                    <a:pt x="35445" y="21920"/>
                    <a:pt x="35291" y="22039"/>
                  </a:cubicBezTo>
                  <a:cubicBezTo>
                    <a:pt x="35148" y="22146"/>
                    <a:pt x="35053" y="22289"/>
                    <a:pt x="35183" y="22337"/>
                  </a:cubicBezTo>
                  <a:cubicBezTo>
                    <a:pt x="35255" y="22349"/>
                    <a:pt x="35350" y="22349"/>
                    <a:pt x="35457" y="22337"/>
                  </a:cubicBezTo>
                  <a:cubicBezTo>
                    <a:pt x="36160" y="22277"/>
                    <a:pt x="36958" y="22110"/>
                    <a:pt x="37708" y="21872"/>
                  </a:cubicBezTo>
                  <a:cubicBezTo>
                    <a:pt x="37874" y="21813"/>
                    <a:pt x="38041" y="21765"/>
                    <a:pt x="38196" y="21729"/>
                  </a:cubicBezTo>
                  <a:cubicBezTo>
                    <a:pt x="38505" y="21682"/>
                    <a:pt x="38743" y="21741"/>
                    <a:pt x="38815" y="21860"/>
                  </a:cubicBezTo>
                  <a:cubicBezTo>
                    <a:pt x="38874" y="21968"/>
                    <a:pt x="38815" y="22122"/>
                    <a:pt x="38708" y="22277"/>
                  </a:cubicBezTo>
                  <a:cubicBezTo>
                    <a:pt x="38529" y="22563"/>
                    <a:pt x="38208" y="22789"/>
                    <a:pt x="37910" y="23063"/>
                  </a:cubicBezTo>
                  <a:cubicBezTo>
                    <a:pt x="37600" y="23349"/>
                    <a:pt x="37541" y="23670"/>
                    <a:pt x="37577" y="23908"/>
                  </a:cubicBezTo>
                  <a:cubicBezTo>
                    <a:pt x="37600" y="24146"/>
                    <a:pt x="37767" y="24361"/>
                    <a:pt x="37934" y="24551"/>
                  </a:cubicBezTo>
                  <a:cubicBezTo>
                    <a:pt x="37981" y="24623"/>
                    <a:pt x="38041" y="24682"/>
                    <a:pt x="38136" y="24718"/>
                  </a:cubicBezTo>
                  <a:cubicBezTo>
                    <a:pt x="38422" y="24825"/>
                    <a:pt x="39077" y="24694"/>
                    <a:pt x="39446" y="24456"/>
                  </a:cubicBezTo>
                  <a:cubicBezTo>
                    <a:pt x="39505" y="24408"/>
                    <a:pt x="39565" y="24361"/>
                    <a:pt x="39648" y="24325"/>
                  </a:cubicBezTo>
                  <a:cubicBezTo>
                    <a:pt x="39720" y="24289"/>
                    <a:pt x="39815" y="24265"/>
                    <a:pt x="39898" y="24254"/>
                  </a:cubicBezTo>
                  <a:cubicBezTo>
                    <a:pt x="40339" y="24170"/>
                    <a:pt x="40613" y="24289"/>
                    <a:pt x="40791" y="24420"/>
                  </a:cubicBezTo>
                  <a:cubicBezTo>
                    <a:pt x="40982" y="24563"/>
                    <a:pt x="41149" y="24718"/>
                    <a:pt x="41541" y="24718"/>
                  </a:cubicBezTo>
                  <a:cubicBezTo>
                    <a:pt x="41601" y="24718"/>
                    <a:pt x="41672" y="24718"/>
                    <a:pt x="41744" y="24694"/>
                  </a:cubicBezTo>
                  <a:cubicBezTo>
                    <a:pt x="41803" y="24670"/>
                    <a:pt x="41839" y="24646"/>
                    <a:pt x="41887" y="24611"/>
                  </a:cubicBezTo>
                  <a:cubicBezTo>
                    <a:pt x="42256" y="24361"/>
                    <a:pt x="42625" y="24111"/>
                    <a:pt x="42994" y="23861"/>
                  </a:cubicBezTo>
                  <a:cubicBezTo>
                    <a:pt x="43435" y="23563"/>
                    <a:pt x="43804" y="23265"/>
                    <a:pt x="44423" y="23087"/>
                  </a:cubicBezTo>
                  <a:cubicBezTo>
                    <a:pt x="44637" y="23027"/>
                    <a:pt x="44851" y="22992"/>
                    <a:pt x="45066" y="22932"/>
                  </a:cubicBezTo>
                  <a:cubicBezTo>
                    <a:pt x="45494" y="22789"/>
                    <a:pt x="45840" y="22575"/>
                    <a:pt x="46149" y="22360"/>
                  </a:cubicBezTo>
                  <a:cubicBezTo>
                    <a:pt x="46411" y="22360"/>
                    <a:pt x="46387" y="22551"/>
                    <a:pt x="46209" y="22706"/>
                  </a:cubicBezTo>
                  <a:cubicBezTo>
                    <a:pt x="46030" y="22849"/>
                    <a:pt x="45756" y="22992"/>
                    <a:pt x="45601" y="23146"/>
                  </a:cubicBezTo>
                  <a:cubicBezTo>
                    <a:pt x="45399" y="23349"/>
                    <a:pt x="45435" y="23527"/>
                    <a:pt x="45482" y="23694"/>
                  </a:cubicBezTo>
                  <a:cubicBezTo>
                    <a:pt x="45494" y="23730"/>
                    <a:pt x="45506" y="23765"/>
                    <a:pt x="45542" y="23789"/>
                  </a:cubicBezTo>
                  <a:cubicBezTo>
                    <a:pt x="45673" y="23861"/>
                    <a:pt x="46078" y="23742"/>
                    <a:pt x="46232" y="23599"/>
                  </a:cubicBezTo>
                  <a:cubicBezTo>
                    <a:pt x="46399" y="23456"/>
                    <a:pt x="46399" y="23325"/>
                    <a:pt x="46423" y="23206"/>
                  </a:cubicBezTo>
                  <a:cubicBezTo>
                    <a:pt x="46447" y="23075"/>
                    <a:pt x="46506" y="22920"/>
                    <a:pt x="46744" y="22801"/>
                  </a:cubicBezTo>
                  <a:cubicBezTo>
                    <a:pt x="46864" y="22896"/>
                    <a:pt x="47364" y="22753"/>
                    <a:pt x="47411" y="22611"/>
                  </a:cubicBezTo>
                  <a:cubicBezTo>
                    <a:pt x="47626" y="22563"/>
                    <a:pt x="47840" y="22587"/>
                    <a:pt x="47899" y="22670"/>
                  </a:cubicBezTo>
                  <a:cubicBezTo>
                    <a:pt x="47935" y="22718"/>
                    <a:pt x="47911" y="22789"/>
                    <a:pt x="47947" y="22837"/>
                  </a:cubicBezTo>
                  <a:cubicBezTo>
                    <a:pt x="48042" y="22968"/>
                    <a:pt x="48471" y="22932"/>
                    <a:pt x="48840" y="22861"/>
                  </a:cubicBezTo>
                  <a:cubicBezTo>
                    <a:pt x="49197" y="22789"/>
                    <a:pt x="49602" y="22682"/>
                    <a:pt x="49888" y="22718"/>
                  </a:cubicBezTo>
                  <a:cubicBezTo>
                    <a:pt x="49995" y="22730"/>
                    <a:pt x="50078" y="22765"/>
                    <a:pt x="50197" y="22765"/>
                  </a:cubicBezTo>
                  <a:cubicBezTo>
                    <a:pt x="50459" y="22789"/>
                    <a:pt x="50816" y="22682"/>
                    <a:pt x="51126" y="22611"/>
                  </a:cubicBezTo>
                  <a:cubicBezTo>
                    <a:pt x="51781" y="22456"/>
                    <a:pt x="52424" y="22468"/>
                    <a:pt x="52817" y="22611"/>
                  </a:cubicBezTo>
                  <a:cubicBezTo>
                    <a:pt x="52888" y="22634"/>
                    <a:pt x="52948" y="22670"/>
                    <a:pt x="52960" y="22718"/>
                  </a:cubicBezTo>
                  <a:cubicBezTo>
                    <a:pt x="52995" y="22837"/>
                    <a:pt x="52674" y="23003"/>
                    <a:pt x="52388" y="23099"/>
                  </a:cubicBezTo>
                  <a:cubicBezTo>
                    <a:pt x="52102" y="23194"/>
                    <a:pt x="51769" y="23301"/>
                    <a:pt x="51650" y="23456"/>
                  </a:cubicBezTo>
                  <a:cubicBezTo>
                    <a:pt x="52138" y="23503"/>
                    <a:pt x="52852" y="23194"/>
                    <a:pt x="53400" y="23182"/>
                  </a:cubicBezTo>
                  <a:cubicBezTo>
                    <a:pt x="53876" y="23170"/>
                    <a:pt x="54091" y="23384"/>
                    <a:pt x="54138" y="23599"/>
                  </a:cubicBezTo>
                  <a:cubicBezTo>
                    <a:pt x="54162" y="23670"/>
                    <a:pt x="54162" y="23742"/>
                    <a:pt x="54245" y="23777"/>
                  </a:cubicBezTo>
                  <a:cubicBezTo>
                    <a:pt x="54329" y="23837"/>
                    <a:pt x="54495" y="23849"/>
                    <a:pt x="54650" y="23861"/>
                  </a:cubicBezTo>
                  <a:cubicBezTo>
                    <a:pt x="55007" y="23873"/>
                    <a:pt x="55376" y="23896"/>
                    <a:pt x="55734" y="23920"/>
                  </a:cubicBezTo>
                  <a:cubicBezTo>
                    <a:pt x="55877" y="23932"/>
                    <a:pt x="56019" y="23932"/>
                    <a:pt x="56174" y="23920"/>
                  </a:cubicBezTo>
                  <a:cubicBezTo>
                    <a:pt x="56341" y="23896"/>
                    <a:pt x="56519" y="23849"/>
                    <a:pt x="56686" y="23813"/>
                  </a:cubicBezTo>
                  <a:cubicBezTo>
                    <a:pt x="57401" y="23682"/>
                    <a:pt x="57913" y="23884"/>
                    <a:pt x="58317" y="24087"/>
                  </a:cubicBezTo>
                  <a:cubicBezTo>
                    <a:pt x="58794" y="24313"/>
                    <a:pt x="59282" y="24563"/>
                    <a:pt x="59341" y="24944"/>
                  </a:cubicBezTo>
                  <a:cubicBezTo>
                    <a:pt x="59413" y="25313"/>
                    <a:pt x="59056" y="25754"/>
                    <a:pt x="58710" y="26182"/>
                  </a:cubicBezTo>
                  <a:cubicBezTo>
                    <a:pt x="58294" y="26242"/>
                    <a:pt x="57913" y="26504"/>
                    <a:pt x="57889" y="26706"/>
                  </a:cubicBezTo>
                  <a:cubicBezTo>
                    <a:pt x="57877" y="26921"/>
                    <a:pt x="58151" y="27052"/>
                    <a:pt x="58496" y="27087"/>
                  </a:cubicBezTo>
                  <a:cubicBezTo>
                    <a:pt x="58853" y="27135"/>
                    <a:pt x="59282" y="27099"/>
                    <a:pt x="59698" y="27040"/>
                  </a:cubicBezTo>
                  <a:cubicBezTo>
                    <a:pt x="60056" y="27004"/>
                    <a:pt x="60222" y="26766"/>
                    <a:pt x="60496" y="26611"/>
                  </a:cubicBezTo>
                  <a:cubicBezTo>
                    <a:pt x="60770" y="26444"/>
                    <a:pt x="61139" y="26290"/>
                    <a:pt x="61472" y="26290"/>
                  </a:cubicBezTo>
                  <a:cubicBezTo>
                    <a:pt x="62020" y="26278"/>
                    <a:pt x="61996" y="26671"/>
                    <a:pt x="62401" y="26802"/>
                  </a:cubicBezTo>
                  <a:cubicBezTo>
                    <a:pt x="62508" y="26837"/>
                    <a:pt x="62663" y="26861"/>
                    <a:pt x="62746" y="26909"/>
                  </a:cubicBezTo>
                  <a:cubicBezTo>
                    <a:pt x="62973" y="27028"/>
                    <a:pt x="62830" y="27313"/>
                    <a:pt x="63163" y="27361"/>
                  </a:cubicBezTo>
                  <a:cubicBezTo>
                    <a:pt x="63508" y="27421"/>
                    <a:pt x="63949" y="27159"/>
                    <a:pt x="64378" y="27040"/>
                  </a:cubicBezTo>
                  <a:cubicBezTo>
                    <a:pt x="64782" y="26921"/>
                    <a:pt x="65199" y="26956"/>
                    <a:pt x="65509" y="27028"/>
                  </a:cubicBezTo>
                  <a:cubicBezTo>
                    <a:pt x="65830" y="27099"/>
                    <a:pt x="66104" y="27218"/>
                    <a:pt x="66461" y="27266"/>
                  </a:cubicBezTo>
                  <a:cubicBezTo>
                    <a:pt x="67068" y="27349"/>
                    <a:pt x="67973" y="27266"/>
                    <a:pt x="68164" y="27564"/>
                  </a:cubicBezTo>
                  <a:cubicBezTo>
                    <a:pt x="68223" y="27659"/>
                    <a:pt x="68211" y="27766"/>
                    <a:pt x="68330" y="27825"/>
                  </a:cubicBezTo>
                  <a:cubicBezTo>
                    <a:pt x="68485" y="27909"/>
                    <a:pt x="68795" y="27861"/>
                    <a:pt x="69021" y="27885"/>
                  </a:cubicBezTo>
                  <a:cubicBezTo>
                    <a:pt x="69509" y="27956"/>
                    <a:pt x="69497" y="28302"/>
                    <a:pt x="69426" y="28587"/>
                  </a:cubicBezTo>
                  <a:cubicBezTo>
                    <a:pt x="69354" y="28885"/>
                    <a:pt x="69271" y="29195"/>
                    <a:pt x="68962" y="29492"/>
                  </a:cubicBezTo>
                  <a:cubicBezTo>
                    <a:pt x="68438" y="30004"/>
                    <a:pt x="67354" y="30385"/>
                    <a:pt x="66937" y="30909"/>
                  </a:cubicBezTo>
                  <a:cubicBezTo>
                    <a:pt x="66806" y="31064"/>
                    <a:pt x="66723" y="31254"/>
                    <a:pt x="66461" y="31374"/>
                  </a:cubicBezTo>
                  <a:cubicBezTo>
                    <a:pt x="66283" y="31469"/>
                    <a:pt x="66056" y="31493"/>
                    <a:pt x="65842" y="31564"/>
                  </a:cubicBezTo>
                  <a:cubicBezTo>
                    <a:pt x="65306" y="31731"/>
                    <a:pt x="64985" y="32076"/>
                    <a:pt x="64806" y="32374"/>
                  </a:cubicBezTo>
                  <a:cubicBezTo>
                    <a:pt x="64413" y="33040"/>
                    <a:pt x="64354" y="33707"/>
                    <a:pt x="63973" y="34386"/>
                  </a:cubicBezTo>
                  <a:cubicBezTo>
                    <a:pt x="63770" y="34767"/>
                    <a:pt x="63461" y="35148"/>
                    <a:pt x="63127" y="35529"/>
                  </a:cubicBezTo>
                  <a:cubicBezTo>
                    <a:pt x="62711" y="36029"/>
                    <a:pt x="62246" y="36529"/>
                    <a:pt x="61782" y="37029"/>
                  </a:cubicBezTo>
                  <a:cubicBezTo>
                    <a:pt x="61389" y="37434"/>
                    <a:pt x="60925" y="37898"/>
                    <a:pt x="60199" y="38112"/>
                  </a:cubicBezTo>
                  <a:cubicBezTo>
                    <a:pt x="59544" y="38315"/>
                    <a:pt x="58877" y="38267"/>
                    <a:pt x="58222" y="38470"/>
                  </a:cubicBezTo>
                  <a:cubicBezTo>
                    <a:pt x="56900" y="38863"/>
                    <a:pt x="55650" y="39601"/>
                    <a:pt x="54614" y="40303"/>
                  </a:cubicBezTo>
                  <a:cubicBezTo>
                    <a:pt x="54531" y="40351"/>
                    <a:pt x="54460" y="40410"/>
                    <a:pt x="54424" y="40458"/>
                  </a:cubicBezTo>
                  <a:cubicBezTo>
                    <a:pt x="54388" y="40529"/>
                    <a:pt x="54424" y="40589"/>
                    <a:pt x="54436" y="40648"/>
                  </a:cubicBezTo>
                  <a:cubicBezTo>
                    <a:pt x="54567" y="41029"/>
                    <a:pt x="54103" y="41530"/>
                    <a:pt x="53662" y="41970"/>
                  </a:cubicBezTo>
                  <a:cubicBezTo>
                    <a:pt x="53174" y="42446"/>
                    <a:pt x="52698" y="42923"/>
                    <a:pt x="52209" y="43411"/>
                  </a:cubicBezTo>
                  <a:cubicBezTo>
                    <a:pt x="52162" y="43458"/>
                    <a:pt x="52102" y="43506"/>
                    <a:pt x="52019" y="43530"/>
                  </a:cubicBezTo>
                  <a:cubicBezTo>
                    <a:pt x="51971" y="43554"/>
                    <a:pt x="51924" y="43554"/>
                    <a:pt x="51876" y="43565"/>
                  </a:cubicBezTo>
                  <a:cubicBezTo>
                    <a:pt x="51531" y="43601"/>
                    <a:pt x="51174" y="43792"/>
                    <a:pt x="50947" y="43994"/>
                  </a:cubicBezTo>
                  <a:cubicBezTo>
                    <a:pt x="50709" y="44197"/>
                    <a:pt x="50554" y="44423"/>
                    <a:pt x="50388" y="44637"/>
                  </a:cubicBezTo>
                  <a:cubicBezTo>
                    <a:pt x="49912" y="45220"/>
                    <a:pt x="49173" y="45816"/>
                    <a:pt x="48233" y="46185"/>
                  </a:cubicBezTo>
                  <a:cubicBezTo>
                    <a:pt x="47292" y="46554"/>
                    <a:pt x="46173" y="46625"/>
                    <a:pt x="45768" y="46232"/>
                  </a:cubicBezTo>
                  <a:cubicBezTo>
                    <a:pt x="45685" y="46137"/>
                    <a:pt x="45637" y="46030"/>
                    <a:pt x="45506" y="45959"/>
                  </a:cubicBezTo>
                  <a:cubicBezTo>
                    <a:pt x="45387" y="45887"/>
                    <a:pt x="45161" y="45863"/>
                    <a:pt x="44947" y="45959"/>
                  </a:cubicBezTo>
                  <a:cubicBezTo>
                    <a:pt x="44697" y="46066"/>
                    <a:pt x="44613" y="46268"/>
                    <a:pt x="44673" y="46399"/>
                  </a:cubicBezTo>
                  <a:cubicBezTo>
                    <a:pt x="44744" y="46518"/>
                    <a:pt x="44911" y="46590"/>
                    <a:pt x="45030" y="46685"/>
                  </a:cubicBezTo>
                  <a:cubicBezTo>
                    <a:pt x="45256" y="46864"/>
                    <a:pt x="45328" y="47125"/>
                    <a:pt x="45209" y="47423"/>
                  </a:cubicBezTo>
                  <a:cubicBezTo>
                    <a:pt x="45161" y="47566"/>
                    <a:pt x="45054" y="47733"/>
                    <a:pt x="45137" y="47840"/>
                  </a:cubicBezTo>
                  <a:cubicBezTo>
                    <a:pt x="45209" y="47947"/>
                    <a:pt x="45411" y="47971"/>
                    <a:pt x="45506" y="48054"/>
                  </a:cubicBezTo>
                  <a:cubicBezTo>
                    <a:pt x="45661" y="48197"/>
                    <a:pt x="45482" y="48483"/>
                    <a:pt x="45232" y="48697"/>
                  </a:cubicBezTo>
                  <a:cubicBezTo>
                    <a:pt x="44649" y="49221"/>
                    <a:pt x="43720" y="49602"/>
                    <a:pt x="42851" y="49840"/>
                  </a:cubicBezTo>
                  <a:cubicBezTo>
                    <a:pt x="41982" y="50090"/>
                    <a:pt x="41113" y="50245"/>
                    <a:pt x="40244" y="50519"/>
                  </a:cubicBezTo>
                  <a:cubicBezTo>
                    <a:pt x="40101" y="50566"/>
                    <a:pt x="39946" y="50614"/>
                    <a:pt x="39827" y="50697"/>
                  </a:cubicBezTo>
                  <a:cubicBezTo>
                    <a:pt x="39494" y="50959"/>
                    <a:pt x="39863" y="51174"/>
                    <a:pt x="39755" y="51447"/>
                  </a:cubicBezTo>
                  <a:cubicBezTo>
                    <a:pt x="39708" y="51578"/>
                    <a:pt x="39565" y="51709"/>
                    <a:pt x="39434" y="51828"/>
                  </a:cubicBezTo>
                  <a:cubicBezTo>
                    <a:pt x="39208" y="52031"/>
                    <a:pt x="38982" y="52233"/>
                    <a:pt x="38684" y="52388"/>
                  </a:cubicBezTo>
                  <a:cubicBezTo>
                    <a:pt x="38386" y="52555"/>
                    <a:pt x="38005" y="52650"/>
                    <a:pt x="37791" y="52578"/>
                  </a:cubicBezTo>
                  <a:cubicBezTo>
                    <a:pt x="37624" y="52519"/>
                    <a:pt x="37505" y="52364"/>
                    <a:pt x="37255" y="52471"/>
                  </a:cubicBezTo>
                  <a:cubicBezTo>
                    <a:pt x="37172" y="52495"/>
                    <a:pt x="37100" y="52555"/>
                    <a:pt x="37053" y="52602"/>
                  </a:cubicBezTo>
                  <a:cubicBezTo>
                    <a:pt x="36481" y="53114"/>
                    <a:pt x="36886" y="53686"/>
                    <a:pt x="37696" y="53507"/>
                  </a:cubicBezTo>
                  <a:cubicBezTo>
                    <a:pt x="37612" y="53841"/>
                    <a:pt x="36993" y="54138"/>
                    <a:pt x="36517" y="54412"/>
                  </a:cubicBezTo>
                  <a:cubicBezTo>
                    <a:pt x="35922" y="54757"/>
                    <a:pt x="35434" y="55198"/>
                    <a:pt x="35148" y="55638"/>
                  </a:cubicBezTo>
                  <a:cubicBezTo>
                    <a:pt x="34969" y="55948"/>
                    <a:pt x="34576" y="56305"/>
                    <a:pt x="34183" y="56555"/>
                  </a:cubicBezTo>
                  <a:cubicBezTo>
                    <a:pt x="33862" y="56746"/>
                    <a:pt x="33469" y="56865"/>
                    <a:pt x="33183" y="57079"/>
                  </a:cubicBezTo>
                  <a:cubicBezTo>
                    <a:pt x="32862" y="57329"/>
                    <a:pt x="32790" y="57662"/>
                    <a:pt x="33052" y="57770"/>
                  </a:cubicBezTo>
                  <a:cubicBezTo>
                    <a:pt x="33243" y="57853"/>
                    <a:pt x="33564" y="57805"/>
                    <a:pt x="33767" y="57877"/>
                  </a:cubicBezTo>
                  <a:cubicBezTo>
                    <a:pt x="33969" y="57960"/>
                    <a:pt x="33874" y="58282"/>
                    <a:pt x="33576" y="58353"/>
                  </a:cubicBezTo>
                  <a:cubicBezTo>
                    <a:pt x="33612" y="58460"/>
                    <a:pt x="33648" y="58567"/>
                    <a:pt x="33695" y="58674"/>
                  </a:cubicBezTo>
                  <a:cubicBezTo>
                    <a:pt x="33028" y="59258"/>
                    <a:pt x="32314" y="59877"/>
                    <a:pt x="31433" y="60270"/>
                  </a:cubicBezTo>
                  <a:cubicBezTo>
                    <a:pt x="31266" y="60341"/>
                    <a:pt x="31112" y="60401"/>
                    <a:pt x="30981" y="60496"/>
                  </a:cubicBezTo>
                  <a:cubicBezTo>
                    <a:pt x="30564" y="60818"/>
                    <a:pt x="30873" y="61139"/>
                    <a:pt x="30611" y="61496"/>
                  </a:cubicBezTo>
                  <a:cubicBezTo>
                    <a:pt x="30433" y="61746"/>
                    <a:pt x="30016" y="61937"/>
                    <a:pt x="29671" y="62139"/>
                  </a:cubicBezTo>
                  <a:cubicBezTo>
                    <a:pt x="29326" y="62330"/>
                    <a:pt x="28957" y="62663"/>
                    <a:pt x="29076" y="62830"/>
                  </a:cubicBezTo>
                  <a:cubicBezTo>
                    <a:pt x="29207" y="62996"/>
                    <a:pt x="29766" y="62925"/>
                    <a:pt x="29647" y="63187"/>
                  </a:cubicBezTo>
                  <a:cubicBezTo>
                    <a:pt x="29540" y="63377"/>
                    <a:pt x="29147" y="63485"/>
                    <a:pt x="28897" y="63485"/>
                  </a:cubicBezTo>
                  <a:cubicBezTo>
                    <a:pt x="28647" y="63497"/>
                    <a:pt x="28325" y="63508"/>
                    <a:pt x="28111" y="63699"/>
                  </a:cubicBezTo>
                  <a:cubicBezTo>
                    <a:pt x="28254" y="64318"/>
                    <a:pt x="28826" y="64759"/>
                    <a:pt x="29671" y="64901"/>
                  </a:cubicBezTo>
                  <a:cubicBezTo>
                    <a:pt x="30100" y="64961"/>
                    <a:pt x="30671" y="65068"/>
                    <a:pt x="30433" y="65473"/>
                  </a:cubicBezTo>
                  <a:cubicBezTo>
                    <a:pt x="30230" y="65830"/>
                    <a:pt x="29599" y="66033"/>
                    <a:pt x="29147" y="66104"/>
                  </a:cubicBezTo>
                  <a:cubicBezTo>
                    <a:pt x="28647" y="66175"/>
                    <a:pt x="28171" y="66211"/>
                    <a:pt x="27730" y="66199"/>
                  </a:cubicBezTo>
                  <a:cubicBezTo>
                    <a:pt x="27468" y="66199"/>
                    <a:pt x="27218" y="66175"/>
                    <a:pt x="26932" y="66223"/>
                  </a:cubicBezTo>
                  <a:cubicBezTo>
                    <a:pt x="26682" y="66259"/>
                    <a:pt x="26420" y="66342"/>
                    <a:pt x="26159" y="66390"/>
                  </a:cubicBezTo>
                  <a:cubicBezTo>
                    <a:pt x="25254" y="66568"/>
                    <a:pt x="24658" y="66211"/>
                    <a:pt x="24492" y="65687"/>
                  </a:cubicBezTo>
                  <a:cubicBezTo>
                    <a:pt x="24325" y="65175"/>
                    <a:pt x="24492" y="64520"/>
                    <a:pt x="24670" y="63889"/>
                  </a:cubicBezTo>
                  <a:cubicBezTo>
                    <a:pt x="24837" y="63306"/>
                    <a:pt x="25004" y="62711"/>
                    <a:pt x="25492" y="62103"/>
                  </a:cubicBezTo>
                  <a:cubicBezTo>
                    <a:pt x="25801" y="61711"/>
                    <a:pt x="26254" y="61306"/>
                    <a:pt x="26337" y="60937"/>
                  </a:cubicBezTo>
                  <a:cubicBezTo>
                    <a:pt x="26409" y="60615"/>
                    <a:pt x="26170" y="60413"/>
                    <a:pt x="26147" y="60127"/>
                  </a:cubicBezTo>
                  <a:cubicBezTo>
                    <a:pt x="26087" y="59627"/>
                    <a:pt x="26671" y="58960"/>
                    <a:pt x="27206" y="58365"/>
                  </a:cubicBezTo>
                  <a:cubicBezTo>
                    <a:pt x="28718" y="56686"/>
                    <a:pt x="30123" y="54995"/>
                    <a:pt x="30588" y="53471"/>
                  </a:cubicBezTo>
                  <a:cubicBezTo>
                    <a:pt x="30254" y="53674"/>
                    <a:pt x="29861" y="53591"/>
                    <a:pt x="29873" y="53376"/>
                  </a:cubicBezTo>
                  <a:cubicBezTo>
                    <a:pt x="29885" y="53162"/>
                    <a:pt x="30147" y="52900"/>
                    <a:pt x="30421" y="52674"/>
                  </a:cubicBezTo>
                  <a:cubicBezTo>
                    <a:pt x="30683" y="52436"/>
                    <a:pt x="30992" y="52209"/>
                    <a:pt x="31135" y="51971"/>
                  </a:cubicBezTo>
                  <a:cubicBezTo>
                    <a:pt x="31302" y="51686"/>
                    <a:pt x="31195" y="51459"/>
                    <a:pt x="31088" y="51257"/>
                  </a:cubicBezTo>
                  <a:cubicBezTo>
                    <a:pt x="31695" y="50221"/>
                    <a:pt x="33302" y="49078"/>
                    <a:pt x="33826" y="48078"/>
                  </a:cubicBezTo>
                  <a:cubicBezTo>
                    <a:pt x="34243" y="47268"/>
                    <a:pt x="33874" y="46613"/>
                    <a:pt x="34374" y="45816"/>
                  </a:cubicBezTo>
                  <a:cubicBezTo>
                    <a:pt x="34802" y="45137"/>
                    <a:pt x="35767" y="44494"/>
                    <a:pt x="36398" y="43839"/>
                  </a:cubicBezTo>
                  <a:cubicBezTo>
                    <a:pt x="37362" y="42815"/>
                    <a:pt x="37458" y="41851"/>
                    <a:pt x="38112" y="40863"/>
                  </a:cubicBezTo>
                  <a:cubicBezTo>
                    <a:pt x="38351" y="40506"/>
                    <a:pt x="38672" y="40136"/>
                    <a:pt x="38815" y="39803"/>
                  </a:cubicBezTo>
                  <a:cubicBezTo>
                    <a:pt x="38946" y="39494"/>
                    <a:pt x="38946" y="39220"/>
                    <a:pt x="39041" y="38934"/>
                  </a:cubicBezTo>
                  <a:cubicBezTo>
                    <a:pt x="39244" y="38315"/>
                    <a:pt x="39886" y="37577"/>
                    <a:pt x="39505" y="37148"/>
                  </a:cubicBezTo>
                  <a:cubicBezTo>
                    <a:pt x="39065" y="36648"/>
                    <a:pt x="37386" y="36815"/>
                    <a:pt x="37279" y="36196"/>
                  </a:cubicBezTo>
                  <a:cubicBezTo>
                    <a:pt x="37017" y="34648"/>
                    <a:pt x="37077" y="32993"/>
                    <a:pt x="35386" y="32159"/>
                  </a:cubicBezTo>
                  <a:cubicBezTo>
                    <a:pt x="35183" y="32064"/>
                    <a:pt x="34957" y="31981"/>
                    <a:pt x="34814" y="31862"/>
                  </a:cubicBezTo>
                  <a:cubicBezTo>
                    <a:pt x="34672" y="31743"/>
                    <a:pt x="34624" y="31552"/>
                    <a:pt x="34802" y="31350"/>
                  </a:cubicBezTo>
                  <a:cubicBezTo>
                    <a:pt x="34981" y="31159"/>
                    <a:pt x="35326" y="30981"/>
                    <a:pt x="35612" y="30802"/>
                  </a:cubicBezTo>
                  <a:cubicBezTo>
                    <a:pt x="36326" y="30350"/>
                    <a:pt x="36029" y="30123"/>
                    <a:pt x="36184" y="29730"/>
                  </a:cubicBezTo>
                  <a:cubicBezTo>
                    <a:pt x="36338" y="29302"/>
                    <a:pt x="37327" y="28861"/>
                    <a:pt x="37755" y="28409"/>
                  </a:cubicBezTo>
                  <a:cubicBezTo>
                    <a:pt x="37886" y="28266"/>
                    <a:pt x="37970" y="28123"/>
                    <a:pt x="38124" y="27980"/>
                  </a:cubicBezTo>
                  <a:cubicBezTo>
                    <a:pt x="38398" y="27718"/>
                    <a:pt x="38863" y="27492"/>
                    <a:pt x="39267" y="27266"/>
                  </a:cubicBezTo>
                  <a:cubicBezTo>
                    <a:pt x="39672" y="27028"/>
                    <a:pt x="40065" y="26742"/>
                    <a:pt x="40029" y="26528"/>
                  </a:cubicBezTo>
                  <a:cubicBezTo>
                    <a:pt x="40029" y="26456"/>
                    <a:pt x="39970" y="26397"/>
                    <a:pt x="39994" y="26313"/>
                  </a:cubicBezTo>
                  <a:cubicBezTo>
                    <a:pt x="40029" y="26218"/>
                    <a:pt x="40172" y="26099"/>
                    <a:pt x="40315" y="26004"/>
                  </a:cubicBezTo>
                  <a:cubicBezTo>
                    <a:pt x="40613" y="25778"/>
                    <a:pt x="40898" y="25516"/>
                    <a:pt x="40863" y="25325"/>
                  </a:cubicBezTo>
                  <a:cubicBezTo>
                    <a:pt x="40803" y="25075"/>
                    <a:pt x="40220" y="25039"/>
                    <a:pt x="40089" y="24825"/>
                  </a:cubicBezTo>
                  <a:cubicBezTo>
                    <a:pt x="40029" y="24730"/>
                    <a:pt x="40041" y="24587"/>
                    <a:pt x="39815" y="24599"/>
                  </a:cubicBezTo>
                  <a:cubicBezTo>
                    <a:pt x="39577" y="24599"/>
                    <a:pt x="39315" y="24754"/>
                    <a:pt x="39148" y="24885"/>
                  </a:cubicBezTo>
                  <a:cubicBezTo>
                    <a:pt x="38982" y="25027"/>
                    <a:pt x="38779" y="25182"/>
                    <a:pt x="38517" y="25242"/>
                  </a:cubicBezTo>
                  <a:cubicBezTo>
                    <a:pt x="38231" y="25301"/>
                    <a:pt x="38101" y="25194"/>
                    <a:pt x="37934" y="25135"/>
                  </a:cubicBezTo>
                  <a:cubicBezTo>
                    <a:pt x="37743" y="25051"/>
                    <a:pt x="37434" y="25051"/>
                    <a:pt x="37100" y="25099"/>
                  </a:cubicBezTo>
                  <a:cubicBezTo>
                    <a:pt x="36553" y="24992"/>
                    <a:pt x="36398" y="24694"/>
                    <a:pt x="36446" y="24349"/>
                  </a:cubicBezTo>
                  <a:cubicBezTo>
                    <a:pt x="36457" y="24277"/>
                    <a:pt x="36469" y="24194"/>
                    <a:pt x="36434" y="24146"/>
                  </a:cubicBezTo>
                  <a:cubicBezTo>
                    <a:pt x="36362" y="24039"/>
                    <a:pt x="36100" y="24027"/>
                    <a:pt x="35886" y="24004"/>
                  </a:cubicBezTo>
                  <a:cubicBezTo>
                    <a:pt x="35553" y="23956"/>
                    <a:pt x="35314" y="23837"/>
                    <a:pt x="35207" y="23682"/>
                  </a:cubicBezTo>
                  <a:cubicBezTo>
                    <a:pt x="35100" y="23527"/>
                    <a:pt x="35088" y="23325"/>
                    <a:pt x="34791" y="23265"/>
                  </a:cubicBezTo>
                  <a:cubicBezTo>
                    <a:pt x="34457" y="23206"/>
                    <a:pt x="33886" y="23349"/>
                    <a:pt x="33469" y="23349"/>
                  </a:cubicBezTo>
                  <a:cubicBezTo>
                    <a:pt x="32576" y="23349"/>
                    <a:pt x="32683" y="22682"/>
                    <a:pt x="31790" y="22694"/>
                  </a:cubicBezTo>
                  <a:cubicBezTo>
                    <a:pt x="31385" y="22694"/>
                    <a:pt x="30873" y="22837"/>
                    <a:pt x="30397" y="22932"/>
                  </a:cubicBezTo>
                  <a:cubicBezTo>
                    <a:pt x="29540" y="23111"/>
                    <a:pt x="28754" y="23134"/>
                    <a:pt x="28218" y="23003"/>
                  </a:cubicBezTo>
                  <a:cubicBezTo>
                    <a:pt x="27861" y="22908"/>
                    <a:pt x="27623" y="22765"/>
                    <a:pt x="27266" y="22682"/>
                  </a:cubicBezTo>
                  <a:cubicBezTo>
                    <a:pt x="26873" y="22587"/>
                    <a:pt x="26337" y="22587"/>
                    <a:pt x="25873" y="22539"/>
                  </a:cubicBezTo>
                  <a:cubicBezTo>
                    <a:pt x="25408" y="22503"/>
                    <a:pt x="24980" y="22408"/>
                    <a:pt x="24920" y="22158"/>
                  </a:cubicBezTo>
                  <a:cubicBezTo>
                    <a:pt x="24861" y="21968"/>
                    <a:pt x="25051" y="21694"/>
                    <a:pt x="25170" y="21444"/>
                  </a:cubicBezTo>
                  <a:cubicBezTo>
                    <a:pt x="25301" y="21206"/>
                    <a:pt x="25325" y="20956"/>
                    <a:pt x="24980" y="20884"/>
                  </a:cubicBezTo>
                  <a:cubicBezTo>
                    <a:pt x="24361" y="20765"/>
                    <a:pt x="24087" y="20432"/>
                    <a:pt x="23932" y="20098"/>
                  </a:cubicBezTo>
                  <a:cubicBezTo>
                    <a:pt x="23896" y="20027"/>
                    <a:pt x="23884" y="19932"/>
                    <a:pt x="24063" y="19836"/>
                  </a:cubicBezTo>
                  <a:cubicBezTo>
                    <a:pt x="24134" y="19789"/>
                    <a:pt x="24242" y="19753"/>
                    <a:pt x="24313" y="19717"/>
                  </a:cubicBezTo>
                  <a:cubicBezTo>
                    <a:pt x="24527" y="19598"/>
                    <a:pt x="24420" y="19491"/>
                    <a:pt x="24313" y="19432"/>
                  </a:cubicBezTo>
                  <a:cubicBezTo>
                    <a:pt x="23527" y="19039"/>
                    <a:pt x="23063" y="18515"/>
                    <a:pt x="22920" y="17884"/>
                  </a:cubicBezTo>
                  <a:cubicBezTo>
                    <a:pt x="22527" y="17955"/>
                    <a:pt x="22253" y="17943"/>
                    <a:pt x="22015" y="17896"/>
                  </a:cubicBezTo>
                  <a:cubicBezTo>
                    <a:pt x="21801" y="17991"/>
                    <a:pt x="21729" y="18122"/>
                    <a:pt x="21765" y="18193"/>
                  </a:cubicBezTo>
                  <a:cubicBezTo>
                    <a:pt x="21813" y="18265"/>
                    <a:pt x="21944" y="18300"/>
                    <a:pt x="22027" y="18360"/>
                  </a:cubicBezTo>
                  <a:cubicBezTo>
                    <a:pt x="22241" y="18515"/>
                    <a:pt x="22146" y="18789"/>
                    <a:pt x="22218" y="18991"/>
                  </a:cubicBezTo>
                  <a:cubicBezTo>
                    <a:pt x="22277" y="19193"/>
                    <a:pt x="22503" y="19336"/>
                    <a:pt x="22575" y="19551"/>
                  </a:cubicBezTo>
                  <a:cubicBezTo>
                    <a:pt x="22694" y="19908"/>
                    <a:pt x="22313" y="20444"/>
                    <a:pt x="22694" y="20706"/>
                  </a:cubicBezTo>
                  <a:cubicBezTo>
                    <a:pt x="22777" y="20777"/>
                    <a:pt x="22920" y="20825"/>
                    <a:pt x="22896" y="20920"/>
                  </a:cubicBezTo>
                  <a:cubicBezTo>
                    <a:pt x="22884" y="21027"/>
                    <a:pt x="22610" y="21206"/>
                    <a:pt x="22408" y="21206"/>
                  </a:cubicBezTo>
                  <a:cubicBezTo>
                    <a:pt x="22313" y="21217"/>
                    <a:pt x="22265" y="21182"/>
                    <a:pt x="22229" y="21146"/>
                  </a:cubicBezTo>
                  <a:cubicBezTo>
                    <a:pt x="22027" y="20979"/>
                    <a:pt x="21813" y="20813"/>
                    <a:pt x="21598" y="20646"/>
                  </a:cubicBezTo>
                  <a:cubicBezTo>
                    <a:pt x="21551" y="20598"/>
                    <a:pt x="21503" y="20563"/>
                    <a:pt x="21503" y="20503"/>
                  </a:cubicBezTo>
                  <a:cubicBezTo>
                    <a:pt x="21503" y="20444"/>
                    <a:pt x="21551" y="20372"/>
                    <a:pt x="21587" y="20301"/>
                  </a:cubicBezTo>
                  <a:cubicBezTo>
                    <a:pt x="21729" y="19967"/>
                    <a:pt x="21241" y="19824"/>
                    <a:pt x="20777" y="19729"/>
                  </a:cubicBezTo>
                  <a:cubicBezTo>
                    <a:pt x="20634" y="19694"/>
                    <a:pt x="20539" y="19574"/>
                    <a:pt x="20789" y="19491"/>
                  </a:cubicBezTo>
                  <a:cubicBezTo>
                    <a:pt x="20848" y="19467"/>
                    <a:pt x="20920" y="19455"/>
                    <a:pt x="20979" y="19432"/>
                  </a:cubicBezTo>
                  <a:cubicBezTo>
                    <a:pt x="21206" y="19360"/>
                    <a:pt x="21301" y="19217"/>
                    <a:pt x="21301" y="19134"/>
                  </a:cubicBezTo>
                  <a:cubicBezTo>
                    <a:pt x="21313" y="18658"/>
                    <a:pt x="20408" y="18503"/>
                    <a:pt x="20539" y="18003"/>
                  </a:cubicBezTo>
                  <a:cubicBezTo>
                    <a:pt x="20575" y="17860"/>
                    <a:pt x="20694" y="17693"/>
                    <a:pt x="20682" y="17562"/>
                  </a:cubicBezTo>
                  <a:cubicBezTo>
                    <a:pt x="20646" y="17193"/>
                    <a:pt x="19586" y="17277"/>
                    <a:pt x="19134" y="17086"/>
                  </a:cubicBezTo>
                  <a:cubicBezTo>
                    <a:pt x="17777" y="16503"/>
                    <a:pt x="18670" y="15086"/>
                    <a:pt x="19955" y="13764"/>
                  </a:cubicBezTo>
                  <a:cubicBezTo>
                    <a:pt x="20158" y="13562"/>
                    <a:pt x="20384" y="13347"/>
                    <a:pt x="20467" y="13157"/>
                  </a:cubicBezTo>
                  <a:cubicBezTo>
                    <a:pt x="20563" y="12966"/>
                    <a:pt x="20491" y="12812"/>
                    <a:pt x="20646" y="12609"/>
                  </a:cubicBezTo>
                  <a:cubicBezTo>
                    <a:pt x="20765" y="12455"/>
                    <a:pt x="21027" y="12264"/>
                    <a:pt x="21039" y="12121"/>
                  </a:cubicBezTo>
                  <a:cubicBezTo>
                    <a:pt x="21277" y="12085"/>
                    <a:pt x="21563" y="11966"/>
                    <a:pt x="21801" y="11919"/>
                  </a:cubicBezTo>
                  <a:cubicBezTo>
                    <a:pt x="21848" y="11907"/>
                    <a:pt x="21908" y="11895"/>
                    <a:pt x="21944" y="11871"/>
                  </a:cubicBezTo>
                  <a:cubicBezTo>
                    <a:pt x="21979" y="11859"/>
                    <a:pt x="22003" y="11835"/>
                    <a:pt x="22015" y="11823"/>
                  </a:cubicBezTo>
                  <a:cubicBezTo>
                    <a:pt x="22122" y="11728"/>
                    <a:pt x="22218" y="11633"/>
                    <a:pt x="22229" y="11550"/>
                  </a:cubicBezTo>
                  <a:cubicBezTo>
                    <a:pt x="22241" y="11490"/>
                    <a:pt x="22194" y="11442"/>
                    <a:pt x="22146" y="11395"/>
                  </a:cubicBezTo>
                  <a:cubicBezTo>
                    <a:pt x="21956" y="11252"/>
                    <a:pt x="21587" y="11181"/>
                    <a:pt x="21122" y="11192"/>
                  </a:cubicBezTo>
                  <a:cubicBezTo>
                    <a:pt x="20765" y="11204"/>
                    <a:pt x="20360" y="11264"/>
                    <a:pt x="20003" y="11276"/>
                  </a:cubicBezTo>
                  <a:cubicBezTo>
                    <a:pt x="19967" y="11276"/>
                    <a:pt x="19920" y="11276"/>
                    <a:pt x="19896" y="11264"/>
                  </a:cubicBezTo>
                  <a:cubicBezTo>
                    <a:pt x="19884" y="11240"/>
                    <a:pt x="19920" y="11216"/>
                    <a:pt x="19943" y="11181"/>
                  </a:cubicBezTo>
                  <a:cubicBezTo>
                    <a:pt x="20027" y="11109"/>
                    <a:pt x="20122" y="11026"/>
                    <a:pt x="20229" y="10942"/>
                  </a:cubicBezTo>
                  <a:cubicBezTo>
                    <a:pt x="20658" y="10633"/>
                    <a:pt x="20098" y="10442"/>
                    <a:pt x="19670" y="10383"/>
                  </a:cubicBezTo>
                  <a:cubicBezTo>
                    <a:pt x="19574" y="10359"/>
                    <a:pt x="19467" y="10359"/>
                    <a:pt x="19432" y="10311"/>
                  </a:cubicBezTo>
                  <a:cubicBezTo>
                    <a:pt x="19384" y="10264"/>
                    <a:pt x="19467" y="10180"/>
                    <a:pt x="19551" y="10097"/>
                  </a:cubicBezTo>
                  <a:cubicBezTo>
                    <a:pt x="19646" y="10014"/>
                    <a:pt x="19753" y="9930"/>
                    <a:pt x="19777" y="9859"/>
                  </a:cubicBezTo>
                  <a:cubicBezTo>
                    <a:pt x="19813" y="9799"/>
                    <a:pt x="19646" y="9752"/>
                    <a:pt x="19467" y="978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79;p8">
              <a:extLst>
                <a:ext uri="{FF2B5EF4-FFF2-40B4-BE49-F238E27FC236}">
                  <a16:creationId xmlns:a16="http://schemas.microsoft.com/office/drawing/2014/main" id="{930A95B9-8D11-B0D8-71BB-6FE219B6DF47}"/>
                </a:ext>
              </a:extLst>
            </p:cNvPr>
            <p:cNvSpPr/>
            <p:nvPr/>
          </p:nvSpPr>
          <p:spPr>
            <a:xfrm>
              <a:off x="5873583" y="5533198"/>
              <a:ext cx="1453091" cy="215831"/>
            </a:xfrm>
            <a:custGeom>
              <a:avLst/>
              <a:gdLst/>
              <a:ahLst/>
              <a:cxnLst/>
              <a:rect l="l" t="t" r="r" b="b"/>
              <a:pathLst>
                <a:path w="15146" h="4108" extrusionOk="0">
                  <a:moveTo>
                    <a:pt x="715" y="619"/>
                  </a:moveTo>
                  <a:cubicBezTo>
                    <a:pt x="298" y="774"/>
                    <a:pt x="0" y="965"/>
                    <a:pt x="36" y="1143"/>
                  </a:cubicBezTo>
                  <a:cubicBezTo>
                    <a:pt x="60" y="1310"/>
                    <a:pt x="441" y="1393"/>
                    <a:pt x="929" y="1322"/>
                  </a:cubicBezTo>
                  <a:cubicBezTo>
                    <a:pt x="703" y="1524"/>
                    <a:pt x="1191" y="1608"/>
                    <a:pt x="1631" y="1620"/>
                  </a:cubicBezTo>
                  <a:cubicBezTo>
                    <a:pt x="2465" y="1667"/>
                    <a:pt x="3536" y="1679"/>
                    <a:pt x="4429" y="1346"/>
                  </a:cubicBezTo>
                  <a:cubicBezTo>
                    <a:pt x="4596" y="1286"/>
                    <a:pt x="4810" y="1203"/>
                    <a:pt x="4977" y="1203"/>
                  </a:cubicBezTo>
                  <a:cubicBezTo>
                    <a:pt x="5120" y="1215"/>
                    <a:pt x="5120" y="1286"/>
                    <a:pt x="5215" y="1310"/>
                  </a:cubicBezTo>
                  <a:cubicBezTo>
                    <a:pt x="5358" y="1358"/>
                    <a:pt x="5632" y="1310"/>
                    <a:pt x="5858" y="1274"/>
                  </a:cubicBezTo>
                  <a:cubicBezTo>
                    <a:pt x="6835" y="1155"/>
                    <a:pt x="7668" y="1298"/>
                    <a:pt x="7787" y="1608"/>
                  </a:cubicBezTo>
                  <a:cubicBezTo>
                    <a:pt x="7823" y="1727"/>
                    <a:pt x="7799" y="1858"/>
                    <a:pt x="7989" y="1929"/>
                  </a:cubicBezTo>
                  <a:cubicBezTo>
                    <a:pt x="8144" y="1977"/>
                    <a:pt x="8442" y="1989"/>
                    <a:pt x="8537" y="2060"/>
                  </a:cubicBezTo>
                  <a:cubicBezTo>
                    <a:pt x="8656" y="2179"/>
                    <a:pt x="8323" y="2358"/>
                    <a:pt x="8013" y="2489"/>
                  </a:cubicBezTo>
                  <a:cubicBezTo>
                    <a:pt x="7692" y="2632"/>
                    <a:pt x="7311" y="2786"/>
                    <a:pt x="7299" y="2929"/>
                  </a:cubicBezTo>
                  <a:cubicBezTo>
                    <a:pt x="7287" y="3060"/>
                    <a:pt x="7561" y="3108"/>
                    <a:pt x="7811" y="3144"/>
                  </a:cubicBezTo>
                  <a:cubicBezTo>
                    <a:pt x="7323" y="3191"/>
                    <a:pt x="6846" y="3239"/>
                    <a:pt x="6370" y="3286"/>
                  </a:cubicBezTo>
                  <a:cubicBezTo>
                    <a:pt x="5953" y="3322"/>
                    <a:pt x="5501" y="3382"/>
                    <a:pt x="5120" y="3501"/>
                  </a:cubicBezTo>
                  <a:cubicBezTo>
                    <a:pt x="4727" y="3632"/>
                    <a:pt x="4465" y="3870"/>
                    <a:pt x="4739" y="3929"/>
                  </a:cubicBezTo>
                  <a:cubicBezTo>
                    <a:pt x="5108" y="4025"/>
                    <a:pt x="5822" y="3751"/>
                    <a:pt x="6394" y="3679"/>
                  </a:cubicBezTo>
                  <a:cubicBezTo>
                    <a:pt x="7430" y="3548"/>
                    <a:pt x="7597" y="4108"/>
                    <a:pt x="8620" y="4025"/>
                  </a:cubicBezTo>
                  <a:cubicBezTo>
                    <a:pt x="9192" y="3989"/>
                    <a:pt x="9811" y="3751"/>
                    <a:pt x="10371" y="3715"/>
                  </a:cubicBezTo>
                  <a:cubicBezTo>
                    <a:pt x="10621" y="3703"/>
                    <a:pt x="10823" y="3727"/>
                    <a:pt x="11061" y="3727"/>
                  </a:cubicBezTo>
                  <a:cubicBezTo>
                    <a:pt x="11299" y="3727"/>
                    <a:pt x="11609" y="3679"/>
                    <a:pt x="11776" y="3584"/>
                  </a:cubicBezTo>
                  <a:cubicBezTo>
                    <a:pt x="12014" y="3441"/>
                    <a:pt x="11740" y="3322"/>
                    <a:pt x="11407" y="3322"/>
                  </a:cubicBezTo>
                  <a:cubicBezTo>
                    <a:pt x="11073" y="3322"/>
                    <a:pt x="10680" y="3370"/>
                    <a:pt x="10394" y="3322"/>
                  </a:cubicBezTo>
                  <a:cubicBezTo>
                    <a:pt x="10311" y="3310"/>
                    <a:pt x="10240" y="3286"/>
                    <a:pt x="10264" y="3239"/>
                  </a:cubicBezTo>
                  <a:cubicBezTo>
                    <a:pt x="10311" y="3167"/>
                    <a:pt x="10585" y="3120"/>
                    <a:pt x="10787" y="3096"/>
                  </a:cubicBezTo>
                  <a:cubicBezTo>
                    <a:pt x="11204" y="3048"/>
                    <a:pt x="11621" y="3001"/>
                    <a:pt x="12049" y="2965"/>
                  </a:cubicBezTo>
                  <a:cubicBezTo>
                    <a:pt x="12121" y="2727"/>
                    <a:pt x="11799" y="2536"/>
                    <a:pt x="11264" y="2501"/>
                  </a:cubicBezTo>
                  <a:cubicBezTo>
                    <a:pt x="11073" y="2489"/>
                    <a:pt x="10811" y="2489"/>
                    <a:pt x="10823" y="2393"/>
                  </a:cubicBezTo>
                  <a:cubicBezTo>
                    <a:pt x="10859" y="2274"/>
                    <a:pt x="11371" y="2203"/>
                    <a:pt x="11668" y="2215"/>
                  </a:cubicBezTo>
                  <a:cubicBezTo>
                    <a:pt x="11883" y="2215"/>
                    <a:pt x="12097" y="2239"/>
                    <a:pt x="12276" y="2274"/>
                  </a:cubicBezTo>
                  <a:cubicBezTo>
                    <a:pt x="12514" y="2322"/>
                    <a:pt x="12716" y="2382"/>
                    <a:pt x="13002" y="2393"/>
                  </a:cubicBezTo>
                  <a:cubicBezTo>
                    <a:pt x="13300" y="2405"/>
                    <a:pt x="13704" y="2346"/>
                    <a:pt x="13907" y="2215"/>
                  </a:cubicBezTo>
                  <a:cubicBezTo>
                    <a:pt x="14026" y="2143"/>
                    <a:pt x="14050" y="2060"/>
                    <a:pt x="14204" y="2001"/>
                  </a:cubicBezTo>
                  <a:cubicBezTo>
                    <a:pt x="14383" y="1917"/>
                    <a:pt x="14705" y="1881"/>
                    <a:pt x="14883" y="1798"/>
                  </a:cubicBezTo>
                  <a:cubicBezTo>
                    <a:pt x="15145" y="1667"/>
                    <a:pt x="14800" y="1560"/>
                    <a:pt x="14443" y="1584"/>
                  </a:cubicBezTo>
                  <a:cubicBezTo>
                    <a:pt x="14085" y="1608"/>
                    <a:pt x="13681" y="1691"/>
                    <a:pt x="13383" y="1655"/>
                  </a:cubicBezTo>
                  <a:cubicBezTo>
                    <a:pt x="12966" y="1620"/>
                    <a:pt x="12954" y="1393"/>
                    <a:pt x="12550" y="1370"/>
                  </a:cubicBezTo>
                  <a:cubicBezTo>
                    <a:pt x="12311" y="1346"/>
                    <a:pt x="12014" y="1393"/>
                    <a:pt x="11740" y="1405"/>
                  </a:cubicBezTo>
                  <a:cubicBezTo>
                    <a:pt x="11466" y="1429"/>
                    <a:pt x="11180" y="1381"/>
                    <a:pt x="11240" y="1286"/>
                  </a:cubicBezTo>
                  <a:cubicBezTo>
                    <a:pt x="11287" y="1215"/>
                    <a:pt x="11454" y="1143"/>
                    <a:pt x="11573" y="1084"/>
                  </a:cubicBezTo>
                  <a:cubicBezTo>
                    <a:pt x="11871" y="905"/>
                    <a:pt x="11823" y="727"/>
                    <a:pt x="11573" y="619"/>
                  </a:cubicBezTo>
                  <a:cubicBezTo>
                    <a:pt x="11323" y="524"/>
                    <a:pt x="10930" y="488"/>
                    <a:pt x="10549" y="453"/>
                  </a:cubicBezTo>
                  <a:cubicBezTo>
                    <a:pt x="10085" y="417"/>
                    <a:pt x="9609" y="381"/>
                    <a:pt x="9061" y="441"/>
                  </a:cubicBezTo>
                  <a:cubicBezTo>
                    <a:pt x="8918" y="453"/>
                    <a:pt x="8775" y="477"/>
                    <a:pt x="8692" y="453"/>
                  </a:cubicBezTo>
                  <a:cubicBezTo>
                    <a:pt x="8549" y="405"/>
                    <a:pt x="8775" y="274"/>
                    <a:pt x="8775" y="191"/>
                  </a:cubicBezTo>
                  <a:cubicBezTo>
                    <a:pt x="8775" y="96"/>
                    <a:pt x="8466" y="84"/>
                    <a:pt x="8192" y="119"/>
                  </a:cubicBezTo>
                  <a:cubicBezTo>
                    <a:pt x="7918" y="143"/>
                    <a:pt x="7620" y="203"/>
                    <a:pt x="7370" y="203"/>
                  </a:cubicBezTo>
                  <a:cubicBezTo>
                    <a:pt x="6942" y="203"/>
                    <a:pt x="6620" y="60"/>
                    <a:pt x="6168" y="191"/>
                  </a:cubicBezTo>
                  <a:cubicBezTo>
                    <a:pt x="6108" y="322"/>
                    <a:pt x="5739" y="488"/>
                    <a:pt x="5358" y="548"/>
                  </a:cubicBezTo>
                  <a:cubicBezTo>
                    <a:pt x="4989" y="596"/>
                    <a:pt x="4656" y="548"/>
                    <a:pt x="4656" y="417"/>
                  </a:cubicBezTo>
                  <a:cubicBezTo>
                    <a:pt x="4644" y="334"/>
                    <a:pt x="4751" y="238"/>
                    <a:pt x="4775" y="155"/>
                  </a:cubicBezTo>
                  <a:cubicBezTo>
                    <a:pt x="4787" y="72"/>
                    <a:pt x="4644" y="0"/>
                    <a:pt x="4406" y="48"/>
                  </a:cubicBezTo>
                  <a:cubicBezTo>
                    <a:pt x="4310" y="72"/>
                    <a:pt x="4215" y="96"/>
                    <a:pt x="4132" y="131"/>
                  </a:cubicBezTo>
                  <a:cubicBezTo>
                    <a:pt x="3620" y="322"/>
                    <a:pt x="3072" y="536"/>
                    <a:pt x="2822" y="750"/>
                  </a:cubicBezTo>
                  <a:cubicBezTo>
                    <a:pt x="2739" y="834"/>
                    <a:pt x="2691" y="917"/>
                    <a:pt x="2560" y="989"/>
                  </a:cubicBezTo>
                  <a:cubicBezTo>
                    <a:pt x="2203" y="1215"/>
                    <a:pt x="1810" y="1143"/>
                    <a:pt x="1858" y="1000"/>
                  </a:cubicBezTo>
                  <a:cubicBezTo>
                    <a:pt x="1893" y="834"/>
                    <a:pt x="2393" y="667"/>
                    <a:pt x="2691" y="512"/>
                  </a:cubicBezTo>
                  <a:cubicBezTo>
                    <a:pt x="3560" y="107"/>
                    <a:pt x="2965" y="119"/>
                    <a:pt x="2084" y="262"/>
                  </a:cubicBezTo>
                  <a:cubicBezTo>
                    <a:pt x="1643" y="334"/>
                    <a:pt x="1120" y="453"/>
                    <a:pt x="715" y="61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0;p8">
              <a:extLst>
                <a:ext uri="{FF2B5EF4-FFF2-40B4-BE49-F238E27FC236}">
                  <a16:creationId xmlns:a16="http://schemas.microsoft.com/office/drawing/2014/main" id="{11112DEC-8962-CFAA-EF68-2EFDAF35BDAC}"/>
                </a:ext>
              </a:extLst>
            </p:cNvPr>
            <p:cNvSpPr/>
            <p:nvPr/>
          </p:nvSpPr>
          <p:spPr>
            <a:xfrm>
              <a:off x="5460086" y="5561359"/>
              <a:ext cx="391911" cy="100140"/>
            </a:xfrm>
            <a:custGeom>
              <a:avLst/>
              <a:gdLst/>
              <a:ahLst/>
              <a:cxnLst/>
              <a:rect l="l" t="t" r="r" b="b"/>
              <a:pathLst>
                <a:path w="4085" h="1906" extrusionOk="0">
                  <a:moveTo>
                    <a:pt x="1108" y="369"/>
                  </a:moveTo>
                  <a:cubicBezTo>
                    <a:pt x="1072" y="441"/>
                    <a:pt x="1191" y="464"/>
                    <a:pt x="1250" y="524"/>
                  </a:cubicBezTo>
                  <a:cubicBezTo>
                    <a:pt x="1405" y="643"/>
                    <a:pt x="1119" y="869"/>
                    <a:pt x="810" y="1060"/>
                  </a:cubicBezTo>
                  <a:cubicBezTo>
                    <a:pt x="488" y="1250"/>
                    <a:pt x="119" y="1453"/>
                    <a:pt x="24" y="1631"/>
                  </a:cubicBezTo>
                  <a:cubicBezTo>
                    <a:pt x="0" y="1679"/>
                    <a:pt x="0" y="1726"/>
                    <a:pt x="48" y="1750"/>
                  </a:cubicBezTo>
                  <a:cubicBezTo>
                    <a:pt x="179" y="1798"/>
                    <a:pt x="536" y="1726"/>
                    <a:pt x="703" y="1762"/>
                  </a:cubicBezTo>
                  <a:cubicBezTo>
                    <a:pt x="822" y="1786"/>
                    <a:pt x="834" y="1857"/>
                    <a:pt x="941" y="1881"/>
                  </a:cubicBezTo>
                  <a:cubicBezTo>
                    <a:pt x="1096" y="1905"/>
                    <a:pt x="1358" y="1857"/>
                    <a:pt x="1572" y="1798"/>
                  </a:cubicBezTo>
                  <a:cubicBezTo>
                    <a:pt x="1786" y="1738"/>
                    <a:pt x="2001" y="1667"/>
                    <a:pt x="2227" y="1631"/>
                  </a:cubicBezTo>
                  <a:cubicBezTo>
                    <a:pt x="2358" y="1607"/>
                    <a:pt x="2489" y="1607"/>
                    <a:pt x="2620" y="1584"/>
                  </a:cubicBezTo>
                  <a:cubicBezTo>
                    <a:pt x="2751" y="1560"/>
                    <a:pt x="2917" y="1500"/>
                    <a:pt x="2929" y="1453"/>
                  </a:cubicBezTo>
                  <a:cubicBezTo>
                    <a:pt x="2929" y="1441"/>
                    <a:pt x="2917" y="1429"/>
                    <a:pt x="2905" y="1417"/>
                  </a:cubicBezTo>
                  <a:cubicBezTo>
                    <a:pt x="2655" y="1262"/>
                    <a:pt x="1798" y="1345"/>
                    <a:pt x="1643" y="1167"/>
                  </a:cubicBezTo>
                  <a:cubicBezTo>
                    <a:pt x="1572" y="1084"/>
                    <a:pt x="1679" y="964"/>
                    <a:pt x="1822" y="845"/>
                  </a:cubicBezTo>
                  <a:cubicBezTo>
                    <a:pt x="1965" y="726"/>
                    <a:pt x="2167" y="595"/>
                    <a:pt x="2465" y="536"/>
                  </a:cubicBezTo>
                  <a:cubicBezTo>
                    <a:pt x="2608" y="512"/>
                    <a:pt x="2739" y="500"/>
                    <a:pt x="2882" y="476"/>
                  </a:cubicBezTo>
                  <a:cubicBezTo>
                    <a:pt x="3215" y="417"/>
                    <a:pt x="3536" y="298"/>
                    <a:pt x="3834" y="179"/>
                  </a:cubicBezTo>
                  <a:cubicBezTo>
                    <a:pt x="3953" y="131"/>
                    <a:pt x="4084" y="72"/>
                    <a:pt x="4025" y="36"/>
                  </a:cubicBezTo>
                  <a:cubicBezTo>
                    <a:pt x="4013" y="24"/>
                    <a:pt x="3965" y="24"/>
                    <a:pt x="3929" y="24"/>
                  </a:cubicBezTo>
                  <a:cubicBezTo>
                    <a:pt x="3572" y="0"/>
                    <a:pt x="1286" y="0"/>
                    <a:pt x="1108" y="36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1;p8">
              <a:extLst>
                <a:ext uri="{FF2B5EF4-FFF2-40B4-BE49-F238E27FC236}">
                  <a16:creationId xmlns:a16="http://schemas.microsoft.com/office/drawing/2014/main" id="{5A5FF407-34C3-0E80-518D-6E6383570682}"/>
                </a:ext>
              </a:extLst>
            </p:cNvPr>
            <p:cNvSpPr/>
            <p:nvPr/>
          </p:nvSpPr>
          <p:spPr>
            <a:xfrm>
              <a:off x="4243580" y="5635177"/>
              <a:ext cx="1015514" cy="129509"/>
            </a:xfrm>
            <a:custGeom>
              <a:avLst/>
              <a:gdLst/>
              <a:ahLst/>
              <a:cxnLst/>
              <a:rect l="l" t="t" r="r" b="b"/>
              <a:pathLst>
                <a:path w="10585" h="2465" extrusionOk="0">
                  <a:moveTo>
                    <a:pt x="8537" y="691"/>
                  </a:moveTo>
                  <a:cubicBezTo>
                    <a:pt x="8358" y="572"/>
                    <a:pt x="8204" y="452"/>
                    <a:pt x="8084" y="310"/>
                  </a:cubicBezTo>
                  <a:cubicBezTo>
                    <a:pt x="8061" y="286"/>
                    <a:pt x="8037" y="262"/>
                    <a:pt x="7989" y="238"/>
                  </a:cubicBezTo>
                  <a:cubicBezTo>
                    <a:pt x="7942" y="226"/>
                    <a:pt x="7858" y="226"/>
                    <a:pt x="7763" y="238"/>
                  </a:cubicBezTo>
                  <a:cubicBezTo>
                    <a:pt x="7680" y="250"/>
                    <a:pt x="7608" y="286"/>
                    <a:pt x="7537" y="298"/>
                  </a:cubicBezTo>
                  <a:cubicBezTo>
                    <a:pt x="7465" y="321"/>
                    <a:pt x="7382" y="345"/>
                    <a:pt x="7334" y="333"/>
                  </a:cubicBezTo>
                  <a:cubicBezTo>
                    <a:pt x="7311" y="333"/>
                    <a:pt x="7311" y="321"/>
                    <a:pt x="7299" y="310"/>
                  </a:cubicBezTo>
                  <a:cubicBezTo>
                    <a:pt x="7263" y="286"/>
                    <a:pt x="7180" y="262"/>
                    <a:pt x="7084" y="298"/>
                  </a:cubicBezTo>
                  <a:cubicBezTo>
                    <a:pt x="7049" y="310"/>
                    <a:pt x="7037" y="321"/>
                    <a:pt x="7013" y="333"/>
                  </a:cubicBezTo>
                  <a:cubicBezTo>
                    <a:pt x="6894" y="405"/>
                    <a:pt x="6703" y="488"/>
                    <a:pt x="6537" y="548"/>
                  </a:cubicBezTo>
                  <a:cubicBezTo>
                    <a:pt x="6453" y="583"/>
                    <a:pt x="6120" y="691"/>
                    <a:pt x="6179" y="619"/>
                  </a:cubicBezTo>
                  <a:cubicBezTo>
                    <a:pt x="6239" y="548"/>
                    <a:pt x="6334" y="464"/>
                    <a:pt x="6453" y="393"/>
                  </a:cubicBezTo>
                  <a:cubicBezTo>
                    <a:pt x="6489" y="369"/>
                    <a:pt x="6537" y="345"/>
                    <a:pt x="6537" y="321"/>
                  </a:cubicBezTo>
                  <a:cubicBezTo>
                    <a:pt x="6537" y="310"/>
                    <a:pt x="6537" y="298"/>
                    <a:pt x="6525" y="298"/>
                  </a:cubicBezTo>
                  <a:cubicBezTo>
                    <a:pt x="6453" y="226"/>
                    <a:pt x="6334" y="0"/>
                    <a:pt x="5894" y="179"/>
                  </a:cubicBezTo>
                  <a:cubicBezTo>
                    <a:pt x="5691" y="262"/>
                    <a:pt x="5560" y="417"/>
                    <a:pt x="5346" y="429"/>
                  </a:cubicBezTo>
                  <a:cubicBezTo>
                    <a:pt x="5263" y="345"/>
                    <a:pt x="5108" y="298"/>
                    <a:pt x="4894" y="262"/>
                  </a:cubicBezTo>
                  <a:cubicBezTo>
                    <a:pt x="4834" y="262"/>
                    <a:pt x="4763" y="262"/>
                    <a:pt x="4679" y="274"/>
                  </a:cubicBezTo>
                  <a:cubicBezTo>
                    <a:pt x="4465" y="333"/>
                    <a:pt x="4548" y="429"/>
                    <a:pt x="4513" y="500"/>
                  </a:cubicBezTo>
                  <a:cubicBezTo>
                    <a:pt x="4477" y="631"/>
                    <a:pt x="3965" y="786"/>
                    <a:pt x="3715" y="762"/>
                  </a:cubicBezTo>
                  <a:cubicBezTo>
                    <a:pt x="3453" y="750"/>
                    <a:pt x="3441" y="619"/>
                    <a:pt x="3608" y="476"/>
                  </a:cubicBezTo>
                  <a:cubicBezTo>
                    <a:pt x="3727" y="381"/>
                    <a:pt x="3917" y="226"/>
                    <a:pt x="3691" y="238"/>
                  </a:cubicBezTo>
                  <a:cubicBezTo>
                    <a:pt x="3667" y="238"/>
                    <a:pt x="3036" y="476"/>
                    <a:pt x="2953" y="500"/>
                  </a:cubicBezTo>
                  <a:cubicBezTo>
                    <a:pt x="2679" y="583"/>
                    <a:pt x="2477" y="631"/>
                    <a:pt x="2215" y="726"/>
                  </a:cubicBezTo>
                  <a:cubicBezTo>
                    <a:pt x="2191" y="738"/>
                    <a:pt x="2155" y="750"/>
                    <a:pt x="2119" y="750"/>
                  </a:cubicBezTo>
                  <a:cubicBezTo>
                    <a:pt x="2048" y="762"/>
                    <a:pt x="2012" y="750"/>
                    <a:pt x="1965" y="750"/>
                  </a:cubicBezTo>
                  <a:cubicBezTo>
                    <a:pt x="1881" y="750"/>
                    <a:pt x="1762" y="762"/>
                    <a:pt x="1643" y="798"/>
                  </a:cubicBezTo>
                  <a:cubicBezTo>
                    <a:pt x="1476" y="833"/>
                    <a:pt x="1238" y="905"/>
                    <a:pt x="1107" y="976"/>
                  </a:cubicBezTo>
                  <a:cubicBezTo>
                    <a:pt x="976" y="1048"/>
                    <a:pt x="965" y="1107"/>
                    <a:pt x="786" y="1179"/>
                  </a:cubicBezTo>
                  <a:cubicBezTo>
                    <a:pt x="453" y="1298"/>
                    <a:pt x="143" y="1369"/>
                    <a:pt x="0" y="1536"/>
                  </a:cubicBezTo>
                  <a:cubicBezTo>
                    <a:pt x="476" y="1536"/>
                    <a:pt x="1191" y="1393"/>
                    <a:pt x="1750" y="1250"/>
                  </a:cubicBezTo>
                  <a:cubicBezTo>
                    <a:pt x="2084" y="1179"/>
                    <a:pt x="2560" y="1095"/>
                    <a:pt x="2489" y="1214"/>
                  </a:cubicBezTo>
                  <a:cubicBezTo>
                    <a:pt x="1929" y="1345"/>
                    <a:pt x="1381" y="1500"/>
                    <a:pt x="810" y="1631"/>
                  </a:cubicBezTo>
                  <a:cubicBezTo>
                    <a:pt x="738" y="1655"/>
                    <a:pt x="655" y="1667"/>
                    <a:pt x="607" y="1703"/>
                  </a:cubicBezTo>
                  <a:cubicBezTo>
                    <a:pt x="524" y="1738"/>
                    <a:pt x="548" y="1786"/>
                    <a:pt x="631" y="1786"/>
                  </a:cubicBezTo>
                  <a:cubicBezTo>
                    <a:pt x="703" y="1798"/>
                    <a:pt x="822" y="1774"/>
                    <a:pt x="941" y="1762"/>
                  </a:cubicBezTo>
                  <a:cubicBezTo>
                    <a:pt x="1155" y="1715"/>
                    <a:pt x="1393" y="1679"/>
                    <a:pt x="1584" y="1667"/>
                  </a:cubicBezTo>
                  <a:cubicBezTo>
                    <a:pt x="1655" y="1667"/>
                    <a:pt x="1727" y="1667"/>
                    <a:pt x="1810" y="1655"/>
                  </a:cubicBezTo>
                  <a:cubicBezTo>
                    <a:pt x="1965" y="1643"/>
                    <a:pt x="2131" y="1584"/>
                    <a:pt x="2286" y="1560"/>
                  </a:cubicBezTo>
                  <a:cubicBezTo>
                    <a:pt x="2524" y="1512"/>
                    <a:pt x="2739" y="1536"/>
                    <a:pt x="2965" y="1453"/>
                  </a:cubicBezTo>
                  <a:cubicBezTo>
                    <a:pt x="3072" y="1429"/>
                    <a:pt x="3155" y="1369"/>
                    <a:pt x="3251" y="1357"/>
                  </a:cubicBezTo>
                  <a:cubicBezTo>
                    <a:pt x="3370" y="1334"/>
                    <a:pt x="3429" y="1369"/>
                    <a:pt x="3536" y="1345"/>
                  </a:cubicBezTo>
                  <a:cubicBezTo>
                    <a:pt x="3703" y="1322"/>
                    <a:pt x="3882" y="1203"/>
                    <a:pt x="4024" y="1203"/>
                  </a:cubicBezTo>
                  <a:cubicBezTo>
                    <a:pt x="4215" y="1203"/>
                    <a:pt x="3941" y="1345"/>
                    <a:pt x="3810" y="1393"/>
                  </a:cubicBezTo>
                  <a:cubicBezTo>
                    <a:pt x="3584" y="1476"/>
                    <a:pt x="3239" y="1524"/>
                    <a:pt x="2989" y="1584"/>
                  </a:cubicBezTo>
                  <a:cubicBezTo>
                    <a:pt x="2322" y="1726"/>
                    <a:pt x="1655" y="1869"/>
                    <a:pt x="976" y="2024"/>
                  </a:cubicBezTo>
                  <a:cubicBezTo>
                    <a:pt x="810" y="2107"/>
                    <a:pt x="917" y="2179"/>
                    <a:pt x="1095" y="2179"/>
                  </a:cubicBezTo>
                  <a:cubicBezTo>
                    <a:pt x="1286" y="2179"/>
                    <a:pt x="1512" y="2131"/>
                    <a:pt x="1667" y="2155"/>
                  </a:cubicBezTo>
                  <a:cubicBezTo>
                    <a:pt x="1869" y="2167"/>
                    <a:pt x="1893" y="2262"/>
                    <a:pt x="1965" y="2334"/>
                  </a:cubicBezTo>
                  <a:cubicBezTo>
                    <a:pt x="2036" y="2417"/>
                    <a:pt x="2227" y="2465"/>
                    <a:pt x="2512" y="2393"/>
                  </a:cubicBezTo>
                  <a:cubicBezTo>
                    <a:pt x="2643" y="2357"/>
                    <a:pt x="2762" y="2298"/>
                    <a:pt x="2893" y="2250"/>
                  </a:cubicBezTo>
                  <a:cubicBezTo>
                    <a:pt x="3655" y="1953"/>
                    <a:pt x="4644" y="2000"/>
                    <a:pt x="5334" y="1691"/>
                  </a:cubicBezTo>
                  <a:cubicBezTo>
                    <a:pt x="5620" y="1560"/>
                    <a:pt x="5822" y="1381"/>
                    <a:pt x="6168" y="1310"/>
                  </a:cubicBezTo>
                  <a:cubicBezTo>
                    <a:pt x="6322" y="1286"/>
                    <a:pt x="6453" y="1286"/>
                    <a:pt x="6572" y="1298"/>
                  </a:cubicBezTo>
                  <a:cubicBezTo>
                    <a:pt x="6989" y="1334"/>
                    <a:pt x="7322" y="1405"/>
                    <a:pt x="7751" y="1429"/>
                  </a:cubicBezTo>
                  <a:cubicBezTo>
                    <a:pt x="8192" y="1453"/>
                    <a:pt x="8751" y="1417"/>
                    <a:pt x="9299" y="1262"/>
                  </a:cubicBezTo>
                  <a:cubicBezTo>
                    <a:pt x="9168" y="1191"/>
                    <a:pt x="8918" y="1155"/>
                    <a:pt x="8620" y="1167"/>
                  </a:cubicBezTo>
                  <a:cubicBezTo>
                    <a:pt x="9204" y="1036"/>
                    <a:pt x="9799" y="929"/>
                    <a:pt x="10382" y="822"/>
                  </a:cubicBezTo>
                  <a:cubicBezTo>
                    <a:pt x="10585" y="798"/>
                    <a:pt x="10311" y="702"/>
                    <a:pt x="10275" y="702"/>
                  </a:cubicBezTo>
                  <a:cubicBezTo>
                    <a:pt x="10156" y="691"/>
                    <a:pt x="9870" y="762"/>
                    <a:pt x="9728" y="786"/>
                  </a:cubicBezTo>
                  <a:cubicBezTo>
                    <a:pt x="9489" y="822"/>
                    <a:pt x="9287" y="822"/>
                    <a:pt x="9180" y="774"/>
                  </a:cubicBezTo>
                  <a:cubicBezTo>
                    <a:pt x="9120" y="738"/>
                    <a:pt x="9108" y="691"/>
                    <a:pt x="9096" y="643"/>
                  </a:cubicBezTo>
                  <a:cubicBezTo>
                    <a:pt x="9096" y="631"/>
                    <a:pt x="9073" y="619"/>
                    <a:pt x="9025" y="619"/>
                  </a:cubicBezTo>
                  <a:cubicBezTo>
                    <a:pt x="8977" y="631"/>
                    <a:pt x="8954" y="655"/>
                    <a:pt x="8954" y="679"/>
                  </a:cubicBezTo>
                  <a:cubicBezTo>
                    <a:pt x="8954" y="691"/>
                    <a:pt x="8966" y="702"/>
                    <a:pt x="8942" y="726"/>
                  </a:cubicBezTo>
                  <a:cubicBezTo>
                    <a:pt x="8918" y="738"/>
                    <a:pt x="8858" y="762"/>
                    <a:pt x="8811" y="762"/>
                  </a:cubicBezTo>
                  <a:cubicBezTo>
                    <a:pt x="8763" y="774"/>
                    <a:pt x="8715" y="774"/>
                    <a:pt x="8680" y="774"/>
                  </a:cubicBezTo>
                  <a:cubicBezTo>
                    <a:pt x="8656" y="762"/>
                    <a:pt x="8644" y="762"/>
                    <a:pt x="8632" y="750"/>
                  </a:cubicBezTo>
                  <a:cubicBezTo>
                    <a:pt x="8596" y="726"/>
                    <a:pt x="8573" y="714"/>
                    <a:pt x="8537" y="691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2;p8">
              <a:extLst>
                <a:ext uri="{FF2B5EF4-FFF2-40B4-BE49-F238E27FC236}">
                  <a16:creationId xmlns:a16="http://schemas.microsoft.com/office/drawing/2014/main" id="{D230A9D0-48FF-C4B4-F1A0-823D467BFA32}"/>
                </a:ext>
              </a:extLst>
            </p:cNvPr>
            <p:cNvSpPr/>
            <p:nvPr/>
          </p:nvSpPr>
          <p:spPr>
            <a:xfrm>
              <a:off x="4916304" y="5616998"/>
              <a:ext cx="96035" cy="28844"/>
            </a:xfrm>
            <a:custGeom>
              <a:avLst/>
              <a:gdLst/>
              <a:ahLst/>
              <a:cxnLst/>
              <a:rect l="l" t="t" r="r" b="b"/>
              <a:pathLst>
                <a:path w="1001" h="549" extrusionOk="0">
                  <a:moveTo>
                    <a:pt x="132" y="334"/>
                  </a:moveTo>
                  <a:cubicBezTo>
                    <a:pt x="144" y="334"/>
                    <a:pt x="144" y="346"/>
                    <a:pt x="144" y="346"/>
                  </a:cubicBezTo>
                  <a:cubicBezTo>
                    <a:pt x="144" y="370"/>
                    <a:pt x="120" y="382"/>
                    <a:pt x="96" y="394"/>
                  </a:cubicBezTo>
                  <a:cubicBezTo>
                    <a:pt x="25" y="441"/>
                    <a:pt x="1" y="477"/>
                    <a:pt x="13" y="513"/>
                  </a:cubicBezTo>
                  <a:cubicBezTo>
                    <a:pt x="25" y="537"/>
                    <a:pt x="49" y="548"/>
                    <a:pt x="96" y="548"/>
                  </a:cubicBezTo>
                  <a:cubicBezTo>
                    <a:pt x="191" y="548"/>
                    <a:pt x="322" y="513"/>
                    <a:pt x="418" y="501"/>
                  </a:cubicBezTo>
                  <a:cubicBezTo>
                    <a:pt x="501" y="489"/>
                    <a:pt x="560" y="501"/>
                    <a:pt x="620" y="513"/>
                  </a:cubicBezTo>
                  <a:cubicBezTo>
                    <a:pt x="691" y="525"/>
                    <a:pt x="775" y="525"/>
                    <a:pt x="870" y="501"/>
                  </a:cubicBezTo>
                  <a:cubicBezTo>
                    <a:pt x="930" y="477"/>
                    <a:pt x="977" y="441"/>
                    <a:pt x="989" y="417"/>
                  </a:cubicBezTo>
                  <a:cubicBezTo>
                    <a:pt x="1001" y="394"/>
                    <a:pt x="989" y="370"/>
                    <a:pt x="977" y="358"/>
                  </a:cubicBezTo>
                  <a:cubicBezTo>
                    <a:pt x="965" y="334"/>
                    <a:pt x="953" y="310"/>
                    <a:pt x="918" y="298"/>
                  </a:cubicBezTo>
                  <a:cubicBezTo>
                    <a:pt x="870" y="286"/>
                    <a:pt x="775" y="286"/>
                    <a:pt x="715" y="263"/>
                  </a:cubicBezTo>
                  <a:cubicBezTo>
                    <a:pt x="608" y="215"/>
                    <a:pt x="846" y="1"/>
                    <a:pt x="549" y="36"/>
                  </a:cubicBezTo>
                  <a:cubicBezTo>
                    <a:pt x="239" y="72"/>
                    <a:pt x="84" y="275"/>
                    <a:pt x="132" y="33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83;p8">
              <a:extLst>
                <a:ext uri="{FF2B5EF4-FFF2-40B4-BE49-F238E27FC236}">
                  <a16:creationId xmlns:a16="http://schemas.microsoft.com/office/drawing/2014/main" id="{C5A0EB0B-5A94-64CF-FEA3-C0B906E92639}"/>
                </a:ext>
              </a:extLst>
            </p:cNvPr>
            <p:cNvSpPr/>
            <p:nvPr/>
          </p:nvSpPr>
          <p:spPr>
            <a:xfrm>
              <a:off x="3962575" y="5647051"/>
              <a:ext cx="575730" cy="93888"/>
            </a:xfrm>
            <a:custGeom>
              <a:avLst/>
              <a:gdLst/>
              <a:ahLst/>
              <a:cxnLst/>
              <a:rect l="l" t="t" r="r" b="b"/>
              <a:pathLst>
                <a:path w="6001" h="1787" extrusionOk="0">
                  <a:moveTo>
                    <a:pt x="5953" y="95"/>
                  </a:moveTo>
                  <a:cubicBezTo>
                    <a:pt x="5787" y="60"/>
                    <a:pt x="5596" y="36"/>
                    <a:pt x="5406" y="12"/>
                  </a:cubicBezTo>
                  <a:cubicBezTo>
                    <a:pt x="5334" y="0"/>
                    <a:pt x="5251" y="0"/>
                    <a:pt x="5144" y="0"/>
                  </a:cubicBezTo>
                  <a:cubicBezTo>
                    <a:pt x="5025" y="12"/>
                    <a:pt x="4882" y="48"/>
                    <a:pt x="4751" y="72"/>
                  </a:cubicBezTo>
                  <a:cubicBezTo>
                    <a:pt x="4525" y="119"/>
                    <a:pt x="4322" y="131"/>
                    <a:pt x="4108" y="143"/>
                  </a:cubicBezTo>
                  <a:cubicBezTo>
                    <a:pt x="3834" y="167"/>
                    <a:pt x="3548" y="191"/>
                    <a:pt x="3298" y="179"/>
                  </a:cubicBezTo>
                  <a:cubicBezTo>
                    <a:pt x="3167" y="179"/>
                    <a:pt x="3036" y="155"/>
                    <a:pt x="2870" y="179"/>
                  </a:cubicBezTo>
                  <a:cubicBezTo>
                    <a:pt x="2739" y="191"/>
                    <a:pt x="2596" y="226"/>
                    <a:pt x="2465" y="262"/>
                  </a:cubicBezTo>
                  <a:cubicBezTo>
                    <a:pt x="2048" y="369"/>
                    <a:pt x="1631" y="465"/>
                    <a:pt x="1215" y="560"/>
                  </a:cubicBezTo>
                  <a:cubicBezTo>
                    <a:pt x="1143" y="584"/>
                    <a:pt x="1060" y="607"/>
                    <a:pt x="1012" y="631"/>
                  </a:cubicBezTo>
                  <a:cubicBezTo>
                    <a:pt x="953" y="679"/>
                    <a:pt x="1000" y="691"/>
                    <a:pt x="1024" y="727"/>
                  </a:cubicBezTo>
                  <a:cubicBezTo>
                    <a:pt x="1072" y="798"/>
                    <a:pt x="846" y="941"/>
                    <a:pt x="834" y="1024"/>
                  </a:cubicBezTo>
                  <a:cubicBezTo>
                    <a:pt x="834" y="1048"/>
                    <a:pt x="834" y="1072"/>
                    <a:pt x="798" y="1108"/>
                  </a:cubicBezTo>
                  <a:cubicBezTo>
                    <a:pt x="762" y="1119"/>
                    <a:pt x="715" y="1143"/>
                    <a:pt x="667" y="1167"/>
                  </a:cubicBezTo>
                  <a:cubicBezTo>
                    <a:pt x="465" y="1262"/>
                    <a:pt x="607" y="1358"/>
                    <a:pt x="381" y="1453"/>
                  </a:cubicBezTo>
                  <a:cubicBezTo>
                    <a:pt x="274" y="1500"/>
                    <a:pt x="84" y="1536"/>
                    <a:pt x="48" y="1584"/>
                  </a:cubicBezTo>
                  <a:cubicBezTo>
                    <a:pt x="0" y="1643"/>
                    <a:pt x="226" y="1608"/>
                    <a:pt x="310" y="1631"/>
                  </a:cubicBezTo>
                  <a:cubicBezTo>
                    <a:pt x="345" y="1631"/>
                    <a:pt x="357" y="1655"/>
                    <a:pt x="369" y="1667"/>
                  </a:cubicBezTo>
                  <a:cubicBezTo>
                    <a:pt x="441" y="1727"/>
                    <a:pt x="560" y="1762"/>
                    <a:pt x="738" y="1786"/>
                  </a:cubicBezTo>
                  <a:cubicBezTo>
                    <a:pt x="786" y="1786"/>
                    <a:pt x="857" y="1786"/>
                    <a:pt x="929" y="1774"/>
                  </a:cubicBezTo>
                  <a:cubicBezTo>
                    <a:pt x="1191" y="1727"/>
                    <a:pt x="1286" y="1572"/>
                    <a:pt x="1524" y="1489"/>
                  </a:cubicBezTo>
                  <a:cubicBezTo>
                    <a:pt x="1631" y="1477"/>
                    <a:pt x="1667" y="1465"/>
                    <a:pt x="1774" y="1453"/>
                  </a:cubicBezTo>
                  <a:cubicBezTo>
                    <a:pt x="1917" y="1512"/>
                    <a:pt x="2322" y="1441"/>
                    <a:pt x="2560" y="1322"/>
                  </a:cubicBezTo>
                  <a:cubicBezTo>
                    <a:pt x="2655" y="1286"/>
                    <a:pt x="2715" y="1238"/>
                    <a:pt x="2786" y="1191"/>
                  </a:cubicBezTo>
                  <a:cubicBezTo>
                    <a:pt x="3477" y="762"/>
                    <a:pt x="4656" y="369"/>
                    <a:pt x="5679" y="238"/>
                  </a:cubicBezTo>
                  <a:cubicBezTo>
                    <a:pt x="5715" y="226"/>
                    <a:pt x="5775" y="226"/>
                    <a:pt x="5822" y="215"/>
                  </a:cubicBezTo>
                  <a:cubicBezTo>
                    <a:pt x="5906" y="191"/>
                    <a:pt x="6001" y="107"/>
                    <a:pt x="5953" y="9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84;p8">
              <a:extLst>
                <a:ext uri="{FF2B5EF4-FFF2-40B4-BE49-F238E27FC236}">
                  <a16:creationId xmlns:a16="http://schemas.microsoft.com/office/drawing/2014/main" id="{6A0A59B5-5CB3-C2C7-6593-E5CB33707C49}"/>
                </a:ext>
              </a:extLst>
            </p:cNvPr>
            <p:cNvSpPr/>
            <p:nvPr/>
          </p:nvSpPr>
          <p:spPr>
            <a:xfrm>
              <a:off x="4488033" y="5553846"/>
              <a:ext cx="613434" cy="78861"/>
            </a:xfrm>
            <a:custGeom>
              <a:avLst/>
              <a:gdLst/>
              <a:ahLst/>
              <a:cxnLst/>
              <a:rect l="l" t="t" r="r" b="b"/>
              <a:pathLst>
                <a:path w="6394" h="1501" extrusionOk="0">
                  <a:moveTo>
                    <a:pt x="3215" y="750"/>
                  </a:moveTo>
                  <a:cubicBezTo>
                    <a:pt x="3167" y="750"/>
                    <a:pt x="3119" y="762"/>
                    <a:pt x="3084" y="750"/>
                  </a:cubicBezTo>
                  <a:cubicBezTo>
                    <a:pt x="3048" y="750"/>
                    <a:pt x="3048" y="726"/>
                    <a:pt x="3024" y="715"/>
                  </a:cubicBezTo>
                  <a:cubicBezTo>
                    <a:pt x="2965" y="667"/>
                    <a:pt x="2715" y="691"/>
                    <a:pt x="2524" y="691"/>
                  </a:cubicBezTo>
                  <a:cubicBezTo>
                    <a:pt x="2369" y="703"/>
                    <a:pt x="2238" y="679"/>
                    <a:pt x="2072" y="691"/>
                  </a:cubicBezTo>
                  <a:cubicBezTo>
                    <a:pt x="1881" y="691"/>
                    <a:pt x="1667" y="715"/>
                    <a:pt x="1453" y="750"/>
                  </a:cubicBezTo>
                  <a:cubicBezTo>
                    <a:pt x="1250" y="786"/>
                    <a:pt x="1048" y="822"/>
                    <a:pt x="857" y="869"/>
                  </a:cubicBezTo>
                  <a:cubicBezTo>
                    <a:pt x="786" y="881"/>
                    <a:pt x="691" y="893"/>
                    <a:pt x="655" y="929"/>
                  </a:cubicBezTo>
                  <a:cubicBezTo>
                    <a:pt x="583" y="988"/>
                    <a:pt x="833" y="977"/>
                    <a:pt x="762" y="1036"/>
                  </a:cubicBezTo>
                  <a:cubicBezTo>
                    <a:pt x="714" y="1072"/>
                    <a:pt x="583" y="1096"/>
                    <a:pt x="488" y="1096"/>
                  </a:cubicBezTo>
                  <a:cubicBezTo>
                    <a:pt x="405" y="1107"/>
                    <a:pt x="262" y="1143"/>
                    <a:pt x="226" y="1179"/>
                  </a:cubicBezTo>
                  <a:cubicBezTo>
                    <a:pt x="202" y="1203"/>
                    <a:pt x="298" y="1203"/>
                    <a:pt x="369" y="1191"/>
                  </a:cubicBezTo>
                  <a:cubicBezTo>
                    <a:pt x="452" y="1191"/>
                    <a:pt x="548" y="1167"/>
                    <a:pt x="595" y="1179"/>
                  </a:cubicBezTo>
                  <a:cubicBezTo>
                    <a:pt x="572" y="1215"/>
                    <a:pt x="405" y="1250"/>
                    <a:pt x="286" y="1262"/>
                  </a:cubicBezTo>
                  <a:cubicBezTo>
                    <a:pt x="179" y="1274"/>
                    <a:pt x="0" y="1334"/>
                    <a:pt x="24" y="1358"/>
                  </a:cubicBezTo>
                  <a:cubicBezTo>
                    <a:pt x="36" y="1369"/>
                    <a:pt x="83" y="1369"/>
                    <a:pt x="119" y="1369"/>
                  </a:cubicBezTo>
                  <a:cubicBezTo>
                    <a:pt x="202" y="1358"/>
                    <a:pt x="286" y="1358"/>
                    <a:pt x="369" y="1334"/>
                  </a:cubicBezTo>
                  <a:cubicBezTo>
                    <a:pt x="476" y="1322"/>
                    <a:pt x="572" y="1298"/>
                    <a:pt x="667" y="1298"/>
                  </a:cubicBezTo>
                  <a:cubicBezTo>
                    <a:pt x="750" y="1286"/>
                    <a:pt x="810" y="1322"/>
                    <a:pt x="738" y="1358"/>
                  </a:cubicBezTo>
                  <a:cubicBezTo>
                    <a:pt x="857" y="1310"/>
                    <a:pt x="976" y="1250"/>
                    <a:pt x="1095" y="1203"/>
                  </a:cubicBezTo>
                  <a:cubicBezTo>
                    <a:pt x="1024" y="1238"/>
                    <a:pt x="1155" y="1250"/>
                    <a:pt x="1250" y="1215"/>
                  </a:cubicBezTo>
                  <a:cubicBezTo>
                    <a:pt x="1345" y="1191"/>
                    <a:pt x="1405" y="1143"/>
                    <a:pt x="1429" y="1096"/>
                  </a:cubicBezTo>
                  <a:cubicBezTo>
                    <a:pt x="1453" y="1060"/>
                    <a:pt x="1453" y="1024"/>
                    <a:pt x="1512" y="988"/>
                  </a:cubicBezTo>
                  <a:cubicBezTo>
                    <a:pt x="1548" y="965"/>
                    <a:pt x="1584" y="953"/>
                    <a:pt x="1631" y="941"/>
                  </a:cubicBezTo>
                  <a:cubicBezTo>
                    <a:pt x="1738" y="917"/>
                    <a:pt x="1762" y="965"/>
                    <a:pt x="1703" y="1012"/>
                  </a:cubicBezTo>
                  <a:cubicBezTo>
                    <a:pt x="1655" y="1060"/>
                    <a:pt x="1560" y="1107"/>
                    <a:pt x="1607" y="1131"/>
                  </a:cubicBezTo>
                  <a:cubicBezTo>
                    <a:pt x="1631" y="1155"/>
                    <a:pt x="1703" y="1143"/>
                    <a:pt x="1774" y="1143"/>
                  </a:cubicBezTo>
                  <a:cubicBezTo>
                    <a:pt x="1917" y="1131"/>
                    <a:pt x="2072" y="1119"/>
                    <a:pt x="2238" y="1084"/>
                  </a:cubicBezTo>
                  <a:cubicBezTo>
                    <a:pt x="2405" y="1036"/>
                    <a:pt x="2572" y="965"/>
                    <a:pt x="2560" y="905"/>
                  </a:cubicBezTo>
                  <a:cubicBezTo>
                    <a:pt x="2655" y="893"/>
                    <a:pt x="2715" y="917"/>
                    <a:pt x="2774" y="929"/>
                  </a:cubicBezTo>
                  <a:cubicBezTo>
                    <a:pt x="2893" y="941"/>
                    <a:pt x="3084" y="917"/>
                    <a:pt x="3262" y="869"/>
                  </a:cubicBezTo>
                  <a:cubicBezTo>
                    <a:pt x="3298" y="857"/>
                    <a:pt x="3322" y="857"/>
                    <a:pt x="3346" y="846"/>
                  </a:cubicBezTo>
                  <a:cubicBezTo>
                    <a:pt x="3429" y="846"/>
                    <a:pt x="3417" y="881"/>
                    <a:pt x="3358" y="905"/>
                  </a:cubicBezTo>
                  <a:cubicBezTo>
                    <a:pt x="3298" y="941"/>
                    <a:pt x="3215" y="953"/>
                    <a:pt x="3131" y="977"/>
                  </a:cubicBezTo>
                  <a:cubicBezTo>
                    <a:pt x="2560" y="1096"/>
                    <a:pt x="1988" y="1238"/>
                    <a:pt x="1429" y="1405"/>
                  </a:cubicBezTo>
                  <a:cubicBezTo>
                    <a:pt x="1393" y="1417"/>
                    <a:pt x="1369" y="1429"/>
                    <a:pt x="1345" y="1441"/>
                  </a:cubicBezTo>
                  <a:cubicBezTo>
                    <a:pt x="1250" y="1488"/>
                    <a:pt x="1369" y="1500"/>
                    <a:pt x="1476" y="1500"/>
                  </a:cubicBezTo>
                  <a:cubicBezTo>
                    <a:pt x="1762" y="1488"/>
                    <a:pt x="2096" y="1465"/>
                    <a:pt x="2393" y="1358"/>
                  </a:cubicBezTo>
                  <a:cubicBezTo>
                    <a:pt x="2536" y="1298"/>
                    <a:pt x="2643" y="1238"/>
                    <a:pt x="2786" y="1191"/>
                  </a:cubicBezTo>
                  <a:cubicBezTo>
                    <a:pt x="2941" y="1143"/>
                    <a:pt x="3108" y="1119"/>
                    <a:pt x="3239" y="1060"/>
                  </a:cubicBezTo>
                  <a:cubicBezTo>
                    <a:pt x="3334" y="1024"/>
                    <a:pt x="3381" y="977"/>
                    <a:pt x="3489" y="953"/>
                  </a:cubicBezTo>
                  <a:cubicBezTo>
                    <a:pt x="3584" y="917"/>
                    <a:pt x="3691" y="905"/>
                    <a:pt x="3786" y="905"/>
                  </a:cubicBezTo>
                  <a:cubicBezTo>
                    <a:pt x="3965" y="893"/>
                    <a:pt x="4155" y="881"/>
                    <a:pt x="4334" y="881"/>
                  </a:cubicBezTo>
                  <a:cubicBezTo>
                    <a:pt x="4405" y="881"/>
                    <a:pt x="4477" y="869"/>
                    <a:pt x="4560" y="857"/>
                  </a:cubicBezTo>
                  <a:cubicBezTo>
                    <a:pt x="4655" y="834"/>
                    <a:pt x="4739" y="810"/>
                    <a:pt x="4822" y="774"/>
                  </a:cubicBezTo>
                  <a:cubicBezTo>
                    <a:pt x="5036" y="715"/>
                    <a:pt x="5251" y="703"/>
                    <a:pt x="5441" y="691"/>
                  </a:cubicBezTo>
                  <a:cubicBezTo>
                    <a:pt x="5644" y="679"/>
                    <a:pt x="5906" y="631"/>
                    <a:pt x="6060" y="560"/>
                  </a:cubicBezTo>
                  <a:cubicBezTo>
                    <a:pt x="6144" y="512"/>
                    <a:pt x="6179" y="476"/>
                    <a:pt x="6215" y="429"/>
                  </a:cubicBezTo>
                  <a:cubicBezTo>
                    <a:pt x="6298" y="322"/>
                    <a:pt x="6394" y="191"/>
                    <a:pt x="6263" y="143"/>
                  </a:cubicBezTo>
                  <a:cubicBezTo>
                    <a:pt x="6227" y="131"/>
                    <a:pt x="6191" y="119"/>
                    <a:pt x="6132" y="119"/>
                  </a:cubicBezTo>
                  <a:cubicBezTo>
                    <a:pt x="6013" y="143"/>
                    <a:pt x="5929" y="215"/>
                    <a:pt x="5906" y="250"/>
                  </a:cubicBezTo>
                  <a:cubicBezTo>
                    <a:pt x="5882" y="298"/>
                    <a:pt x="5822" y="357"/>
                    <a:pt x="5691" y="393"/>
                  </a:cubicBezTo>
                  <a:cubicBezTo>
                    <a:pt x="5620" y="369"/>
                    <a:pt x="5596" y="322"/>
                    <a:pt x="5644" y="262"/>
                  </a:cubicBezTo>
                  <a:cubicBezTo>
                    <a:pt x="5584" y="274"/>
                    <a:pt x="5525" y="286"/>
                    <a:pt x="5465" y="286"/>
                  </a:cubicBezTo>
                  <a:cubicBezTo>
                    <a:pt x="5501" y="250"/>
                    <a:pt x="5525" y="203"/>
                    <a:pt x="5441" y="203"/>
                  </a:cubicBezTo>
                  <a:cubicBezTo>
                    <a:pt x="5346" y="203"/>
                    <a:pt x="5215" y="250"/>
                    <a:pt x="5108" y="274"/>
                  </a:cubicBezTo>
                  <a:cubicBezTo>
                    <a:pt x="5024" y="286"/>
                    <a:pt x="4965" y="262"/>
                    <a:pt x="4917" y="250"/>
                  </a:cubicBezTo>
                  <a:cubicBezTo>
                    <a:pt x="4870" y="238"/>
                    <a:pt x="4822" y="226"/>
                    <a:pt x="4774" y="203"/>
                  </a:cubicBezTo>
                  <a:cubicBezTo>
                    <a:pt x="4751" y="203"/>
                    <a:pt x="4727" y="191"/>
                    <a:pt x="4715" y="179"/>
                  </a:cubicBezTo>
                  <a:cubicBezTo>
                    <a:pt x="4691" y="131"/>
                    <a:pt x="4798" y="60"/>
                    <a:pt x="4739" y="36"/>
                  </a:cubicBezTo>
                  <a:cubicBezTo>
                    <a:pt x="4667" y="0"/>
                    <a:pt x="4465" y="60"/>
                    <a:pt x="4358" y="107"/>
                  </a:cubicBezTo>
                  <a:cubicBezTo>
                    <a:pt x="4262" y="167"/>
                    <a:pt x="4239" y="226"/>
                    <a:pt x="4215" y="274"/>
                  </a:cubicBezTo>
                  <a:cubicBezTo>
                    <a:pt x="4203" y="322"/>
                    <a:pt x="4179" y="357"/>
                    <a:pt x="4227" y="393"/>
                  </a:cubicBezTo>
                  <a:cubicBezTo>
                    <a:pt x="4262" y="405"/>
                    <a:pt x="4322" y="417"/>
                    <a:pt x="4346" y="441"/>
                  </a:cubicBezTo>
                  <a:cubicBezTo>
                    <a:pt x="4382" y="453"/>
                    <a:pt x="4358" y="488"/>
                    <a:pt x="4298" y="524"/>
                  </a:cubicBezTo>
                  <a:cubicBezTo>
                    <a:pt x="4548" y="524"/>
                    <a:pt x="4274" y="619"/>
                    <a:pt x="4096" y="643"/>
                  </a:cubicBezTo>
                  <a:cubicBezTo>
                    <a:pt x="3798" y="691"/>
                    <a:pt x="3500" y="715"/>
                    <a:pt x="3215" y="75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85;p8">
              <a:extLst>
                <a:ext uri="{FF2B5EF4-FFF2-40B4-BE49-F238E27FC236}">
                  <a16:creationId xmlns:a16="http://schemas.microsoft.com/office/drawing/2014/main" id="{3F4559AC-8EB3-85C3-97EE-1804DA504863}"/>
                </a:ext>
              </a:extLst>
            </p:cNvPr>
            <p:cNvSpPr/>
            <p:nvPr/>
          </p:nvSpPr>
          <p:spPr>
            <a:xfrm>
              <a:off x="4744957" y="5530676"/>
              <a:ext cx="221715" cy="39457"/>
            </a:xfrm>
            <a:custGeom>
              <a:avLst/>
              <a:gdLst/>
              <a:ahLst/>
              <a:cxnLst/>
              <a:rect l="l" t="t" r="r" b="b"/>
              <a:pathLst>
                <a:path w="2311" h="751" extrusionOk="0">
                  <a:moveTo>
                    <a:pt x="299" y="429"/>
                  </a:moveTo>
                  <a:cubicBezTo>
                    <a:pt x="251" y="441"/>
                    <a:pt x="191" y="453"/>
                    <a:pt x="156" y="465"/>
                  </a:cubicBezTo>
                  <a:cubicBezTo>
                    <a:pt x="132" y="489"/>
                    <a:pt x="120" y="501"/>
                    <a:pt x="120" y="513"/>
                  </a:cubicBezTo>
                  <a:cubicBezTo>
                    <a:pt x="84" y="560"/>
                    <a:pt x="49" y="620"/>
                    <a:pt x="25" y="667"/>
                  </a:cubicBezTo>
                  <a:cubicBezTo>
                    <a:pt x="13" y="691"/>
                    <a:pt x="1" y="715"/>
                    <a:pt x="37" y="715"/>
                  </a:cubicBezTo>
                  <a:cubicBezTo>
                    <a:pt x="84" y="715"/>
                    <a:pt x="168" y="691"/>
                    <a:pt x="227" y="691"/>
                  </a:cubicBezTo>
                  <a:cubicBezTo>
                    <a:pt x="299" y="691"/>
                    <a:pt x="299" y="715"/>
                    <a:pt x="346" y="727"/>
                  </a:cubicBezTo>
                  <a:cubicBezTo>
                    <a:pt x="418" y="751"/>
                    <a:pt x="561" y="715"/>
                    <a:pt x="692" y="691"/>
                  </a:cubicBezTo>
                  <a:lnTo>
                    <a:pt x="965" y="620"/>
                  </a:lnTo>
                  <a:cubicBezTo>
                    <a:pt x="1037" y="608"/>
                    <a:pt x="1120" y="596"/>
                    <a:pt x="1180" y="572"/>
                  </a:cubicBezTo>
                  <a:cubicBezTo>
                    <a:pt x="1227" y="548"/>
                    <a:pt x="1263" y="525"/>
                    <a:pt x="1311" y="513"/>
                  </a:cubicBezTo>
                  <a:cubicBezTo>
                    <a:pt x="1394" y="489"/>
                    <a:pt x="1477" y="477"/>
                    <a:pt x="1549" y="453"/>
                  </a:cubicBezTo>
                  <a:cubicBezTo>
                    <a:pt x="1656" y="429"/>
                    <a:pt x="1715" y="370"/>
                    <a:pt x="1656" y="358"/>
                  </a:cubicBezTo>
                  <a:cubicBezTo>
                    <a:pt x="1632" y="346"/>
                    <a:pt x="1573" y="346"/>
                    <a:pt x="1537" y="334"/>
                  </a:cubicBezTo>
                  <a:cubicBezTo>
                    <a:pt x="1513" y="334"/>
                    <a:pt x="1513" y="310"/>
                    <a:pt x="1573" y="286"/>
                  </a:cubicBezTo>
                  <a:cubicBezTo>
                    <a:pt x="1584" y="286"/>
                    <a:pt x="1608" y="275"/>
                    <a:pt x="1632" y="275"/>
                  </a:cubicBezTo>
                  <a:cubicBezTo>
                    <a:pt x="1858" y="239"/>
                    <a:pt x="2311" y="155"/>
                    <a:pt x="2251" y="48"/>
                  </a:cubicBezTo>
                  <a:cubicBezTo>
                    <a:pt x="2216" y="1"/>
                    <a:pt x="2049" y="24"/>
                    <a:pt x="1858" y="60"/>
                  </a:cubicBezTo>
                  <a:cubicBezTo>
                    <a:pt x="1632" y="108"/>
                    <a:pt x="1334" y="167"/>
                    <a:pt x="1108" y="227"/>
                  </a:cubicBezTo>
                  <a:cubicBezTo>
                    <a:pt x="953" y="275"/>
                    <a:pt x="846" y="322"/>
                    <a:pt x="703" y="370"/>
                  </a:cubicBezTo>
                  <a:cubicBezTo>
                    <a:pt x="572" y="405"/>
                    <a:pt x="430" y="417"/>
                    <a:pt x="299" y="42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86;p8">
              <a:extLst>
                <a:ext uri="{FF2B5EF4-FFF2-40B4-BE49-F238E27FC236}">
                  <a16:creationId xmlns:a16="http://schemas.microsoft.com/office/drawing/2014/main" id="{3B8B2DFC-A4B1-F44C-698C-0320DD2C6714}"/>
                </a:ext>
              </a:extLst>
            </p:cNvPr>
            <p:cNvSpPr/>
            <p:nvPr/>
          </p:nvSpPr>
          <p:spPr>
            <a:xfrm>
              <a:off x="4150999" y="5562568"/>
              <a:ext cx="470772" cy="73870"/>
            </a:xfrm>
            <a:custGeom>
              <a:avLst/>
              <a:gdLst/>
              <a:ahLst/>
              <a:cxnLst/>
              <a:rect l="l" t="t" r="r" b="b"/>
              <a:pathLst>
                <a:path w="4907" h="1406" extrusionOk="0">
                  <a:moveTo>
                    <a:pt x="3120" y="715"/>
                  </a:moveTo>
                  <a:cubicBezTo>
                    <a:pt x="3084" y="739"/>
                    <a:pt x="3108" y="763"/>
                    <a:pt x="3168" y="775"/>
                  </a:cubicBezTo>
                  <a:cubicBezTo>
                    <a:pt x="3227" y="775"/>
                    <a:pt x="3323" y="763"/>
                    <a:pt x="3382" y="727"/>
                  </a:cubicBezTo>
                  <a:cubicBezTo>
                    <a:pt x="3477" y="691"/>
                    <a:pt x="3537" y="632"/>
                    <a:pt x="3644" y="608"/>
                  </a:cubicBezTo>
                  <a:cubicBezTo>
                    <a:pt x="3680" y="608"/>
                    <a:pt x="3715" y="608"/>
                    <a:pt x="3751" y="596"/>
                  </a:cubicBezTo>
                  <a:cubicBezTo>
                    <a:pt x="3858" y="584"/>
                    <a:pt x="3977" y="537"/>
                    <a:pt x="4049" y="501"/>
                  </a:cubicBezTo>
                  <a:cubicBezTo>
                    <a:pt x="4108" y="453"/>
                    <a:pt x="4120" y="406"/>
                    <a:pt x="4108" y="370"/>
                  </a:cubicBezTo>
                  <a:cubicBezTo>
                    <a:pt x="4275" y="370"/>
                    <a:pt x="4466" y="346"/>
                    <a:pt x="4656" y="299"/>
                  </a:cubicBezTo>
                  <a:cubicBezTo>
                    <a:pt x="4704" y="287"/>
                    <a:pt x="4656" y="263"/>
                    <a:pt x="4656" y="251"/>
                  </a:cubicBezTo>
                  <a:cubicBezTo>
                    <a:pt x="4656" y="203"/>
                    <a:pt x="4847" y="168"/>
                    <a:pt x="4894" y="120"/>
                  </a:cubicBezTo>
                  <a:cubicBezTo>
                    <a:pt x="4906" y="108"/>
                    <a:pt x="4906" y="96"/>
                    <a:pt x="4894" y="84"/>
                  </a:cubicBezTo>
                  <a:cubicBezTo>
                    <a:pt x="4870" y="37"/>
                    <a:pt x="4787" y="1"/>
                    <a:pt x="4632" y="1"/>
                  </a:cubicBezTo>
                  <a:cubicBezTo>
                    <a:pt x="4477" y="1"/>
                    <a:pt x="4251" y="49"/>
                    <a:pt x="4132" y="120"/>
                  </a:cubicBezTo>
                  <a:cubicBezTo>
                    <a:pt x="4096" y="144"/>
                    <a:pt x="4073" y="156"/>
                    <a:pt x="4025" y="179"/>
                  </a:cubicBezTo>
                  <a:cubicBezTo>
                    <a:pt x="3906" y="227"/>
                    <a:pt x="3739" y="239"/>
                    <a:pt x="3608" y="251"/>
                  </a:cubicBezTo>
                  <a:cubicBezTo>
                    <a:pt x="3144" y="275"/>
                    <a:pt x="2549" y="406"/>
                    <a:pt x="2060" y="584"/>
                  </a:cubicBezTo>
                  <a:cubicBezTo>
                    <a:pt x="1894" y="656"/>
                    <a:pt x="1703" y="727"/>
                    <a:pt x="1525" y="751"/>
                  </a:cubicBezTo>
                  <a:cubicBezTo>
                    <a:pt x="1477" y="751"/>
                    <a:pt x="1429" y="763"/>
                    <a:pt x="1382" y="775"/>
                  </a:cubicBezTo>
                  <a:cubicBezTo>
                    <a:pt x="1334" y="787"/>
                    <a:pt x="1322" y="811"/>
                    <a:pt x="1287" y="822"/>
                  </a:cubicBezTo>
                  <a:cubicBezTo>
                    <a:pt x="1215" y="870"/>
                    <a:pt x="1072" y="906"/>
                    <a:pt x="977" y="918"/>
                  </a:cubicBezTo>
                  <a:cubicBezTo>
                    <a:pt x="1001" y="941"/>
                    <a:pt x="917" y="1001"/>
                    <a:pt x="810" y="1037"/>
                  </a:cubicBezTo>
                  <a:cubicBezTo>
                    <a:pt x="739" y="1061"/>
                    <a:pt x="667" y="1072"/>
                    <a:pt x="608" y="1084"/>
                  </a:cubicBezTo>
                  <a:cubicBezTo>
                    <a:pt x="417" y="1120"/>
                    <a:pt x="215" y="1180"/>
                    <a:pt x="36" y="1239"/>
                  </a:cubicBezTo>
                  <a:cubicBezTo>
                    <a:pt x="1" y="1263"/>
                    <a:pt x="48" y="1263"/>
                    <a:pt x="96" y="1263"/>
                  </a:cubicBezTo>
                  <a:cubicBezTo>
                    <a:pt x="144" y="1263"/>
                    <a:pt x="203" y="1251"/>
                    <a:pt x="215" y="1263"/>
                  </a:cubicBezTo>
                  <a:cubicBezTo>
                    <a:pt x="227" y="1263"/>
                    <a:pt x="227" y="1275"/>
                    <a:pt x="227" y="1287"/>
                  </a:cubicBezTo>
                  <a:cubicBezTo>
                    <a:pt x="239" y="1322"/>
                    <a:pt x="370" y="1311"/>
                    <a:pt x="370" y="1346"/>
                  </a:cubicBezTo>
                  <a:cubicBezTo>
                    <a:pt x="370" y="1370"/>
                    <a:pt x="346" y="1382"/>
                    <a:pt x="358" y="1394"/>
                  </a:cubicBezTo>
                  <a:cubicBezTo>
                    <a:pt x="382" y="1406"/>
                    <a:pt x="429" y="1406"/>
                    <a:pt x="477" y="1394"/>
                  </a:cubicBezTo>
                  <a:cubicBezTo>
                    <a:pt x="572" y="1370"/>
                    <a:pt x="656" y="1346"/>
                    <a:pt x="739" y="1322"/>
                  </a:cubicBezTo>
                  <a:cubicBezTo>
                    <a:pt x="787" y="1299"/>
                    <a:pt x="834" y="1275"/>
                    <a:pt x="882" y="1275"/>
                  </a:cubicBezTo>
                  <a:cubicBezTo>
                    <a:pt x="965" y="1263"/>
                    <a:pt x="929" y="1322"/>
                    <a:pt x="1013" y="1322"/>
                  </a:cubicBezTo>
                  <a:cubicBezTo>
                    <a:pt x="1084" y="1322"/>
                    <a:pt x="1168" y="1275"/>
                    <a:pt x="1227" y="1251"/>
                  </a:cubicBezTo>
                  <a:cubicBezTo>
                    <a:pt x="1287" y="1215"/>
                    <a:pt x="1406" y="1180"/>
                    <a:pt x="1429" y="1203"/>
                  </a:cubicBezTo>
                  <a:cubicBezTo>
                    <a:pt x="1489" y="1168"/>
                    <a:pt x="1477" y="1144"/>
                    <a:pt x="1477" y="1132"/>
                  </a:cubicBezTo>
                  <a:cubicBezTo>
                    <a:pt x="1477" y="1108"/>
                    <a:pt x="1525" y="1061"/>
                    <a:pt x="1596" y="1061"/>
                  </a:cubicBezTo>
                  <a:cubicBezTo>
                    <a:pt x="1584" y="1108"/>
                    <a:pt x="1572" y="1168"/>
                    <a:pt x="1572" y="1215"/>
                  </a:cubicBezTo>
                  <a:cubicBezTo>
                    <a:pt x="1560" y="1227"/>
                    <a:pt x="1560" y="1227"/>
                    <a:pt x="1584" y="1227"/>
                  </a:cubicBezTo>
                  <a:cubicBezTo>
                    <a:pt x="1596" y="1239"/>
                    <a:pt x="1620" y="1227"/>
                    <a:pt x="1632" y="1227"/>
                  </a:cubicBezTo>
                  <a:cubicBezTo>
                    <a:pt x="1894" y="1180"/>
                    <a:pt x="2180" y="1049"/>
                    <a:pt x="2203" y="965"/>
                  </a:cubicBezTo>
                  <a:cubicBezTo>
                    <a:pt x="2215" y="930"/>
                    <a:pt x="2215" y="906"/>
                    <a:pt x="2251" y="882"/>
                  </a:cubicBezTo>
                  <a:cubicBezTo>
                    <a:pt x="2311" y="870"/>
                    <a:pt x="2322" y="894"/>
                    <a:pt x="2311" y="906"/>
                  </a:cubicBezTo>
                  <a:cubicBezTo>
                    <a:pt x="2299" y="930"/>
                    <a:pt x="2275" y="965"/>
                    <a:pt x="2322" y="965"/>
                  </a:cubicBezTo>
                  <a:cubicBezTo>
                    <a:pt x="2358" y="965"/>
                    <a:pt x="2441" y="941"/>
                    <a:pt x="2489" y="918"/>
                  </a:cubicBezTo>
                  <a:cubicBezTo>
                    <a:pt x="2632" y="870"/>
                    <a:pt x="2787" y="799"/>
                    <a:pt x="2799" y="751"/>
                  </a:cubicBezTo>
                  <a:cubicBezTo>
                    <a:pt x="2811" y="739"/>
                    <a:pt x="2799" y="715"/>
                    <a:pt x="2799" y="703"/>
                  </a:cubicBezTo>
                  <a:cubicBezTo>
                    <a:pt x="2811" y="680"/>
                    <a:pt x="2846" y="656"/>
                    <a:pt x="2906" y="644"/>
                  </a:cubicBezTo>
                  <a:cubicBezTo>
                    <a:pt x="2965" y="632"/>
                    <a:pt x="2989" y="656"/>
                    <a:pt x="2989" y="680"/>
                  </a:cubicBezTo>
                  <a:cubicBezTo>
                    <a:pt x="3156" y="644"/>
                    <a:pt x="3156" y="537"/>
                    <a:pt x="3311" y="537"/>
                  </a:cubicBezTo>
                  <a:cubicBezTo>
                    <a:pt x="3454" y="549"/>
                    <a:pt x="3180" y="668"/>
                    <a:pt x="3120" y="71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87;p8">
              <a:extLst>
                <a:ext uri="{FF2B5EF4-FFF2-40B4-BE49-F238E27FC236}">
                  <a16:creationId xmlns:a16="http://schemas.microsoft.com/office/drawing/2014/main" id="{C8250A61-290C-4B32-5731-D3F7A532E334}"/>
                </a:ext>
              </a:extLst>
            </p:cNvPr>
            <p:cNvSpPr/>
            <p:nvPr/>
          </p:nvSpPr>
          <p:spPr>
            <a:xfrm>
              <a:off x="4653623" y="5547594"/>
              <a:ext cx="65238" cy="13818"/>
            </a:xfrm>
            <a:custGeom>
              <a:avLst/>
              <a:gdLst/>
              <a:ahLst/>
              <a:cxnLst/>
              <a:rect l="l" t="t" r="r" b="b"/>
              <a:pathLst>
                <a:path w="680" h="263" extrusionOk="0">
                  <a:moveTo>
                    <a:pt x="131" y="95"/>
                  </a:moveTo>
                  <a:cubicBezTo>
                    <a:pt x="72" y="119"/>
                    <a:pt x="12" y="143"/>
                    <a:pt x="0" y="167"/>
                  </a:cubicBezTo>
                  <a:cubicBezTo>
                    <a:pt x="0" y="179"/>
                    <a:pt x="12" y="191"/>
                    <a:pt x="12" y="191"/>
                  </a:cubicBezTo>
                  <a:cubicBezTo>
                    <a:pt x="24" y="214"/>
                    <a:pt x="36" y="226"/>
                    <a:pt x="48" y="238"/>
                  </a:cubicBezTo>
                  <a:cubicBezTo>
                    <a:pt x="48" y="250"/>
                    <a:pt x="60" y="262"/>
                    <a:pt x="72" y="262"/>
                  </a:cubicBezTo>
                  <a:cubicBezTo>
                    <a:pt x="108" y="262"/>
                    <a:pt x="155" y="250"/>
                    <a:pt x="191" y="250"/>
                  </a:cubicBezTo>
                  <a:cubicBezTo>
                    <a:pt x="215" y="250"/>
                    <a:pt x="227" y="250"/>
                    <a:pt x="250" y="262"/>
                  </a:cubicBezTo>
                  <a:cubicBezTo>
                    <a:pt x="298" y="262"/>
                    <a:pt x="358" y="250"/>
                    <a:pt x="417" y="238"/>
                  </a:cubicBezTo>
                  <a:cubicBezTo>
                    <a:pt x="429" y="238"/>
                    <a:pt x="453" y="226"/>
                    <a:pt x="465" y="226"/>
                  </a:cubicBezTo>
                  <a:cubicBezTo>
                    <a:pt x="465" y="226"/>
                    <a:pt x="477" y="214"/>
                    <a:pt x="477" y="214"/>
                  </a:cubicBezTo>
                  <a:cubicBezTo>
                    <a:pt x="501" y="179"/>
                    <a:pt x="620" y="155"/>
                    <a:pt x="655" y="119"/>
                  </a:cubicBezTo>
                  <a:cubicBezTo>
                    <a:pt x="679" y="95"/>
                    <a:pt x="667" y="83"/>
                    <a:pt x="643" y="72"/>
                  </a:cubicBezTo>
                  <a:cubicBezTo>
                    <a:pt x="631" y="60"/>
                    <a:pt x="596" y="60"/>
                    <a:pt x="596" y="48"/>
                  </a:cubicBezTo>
                  <a:cubicBezTo>
                    <a:pt x="584" y="36"/>
                    <a:pt x="596" y="12"/>
                    <a:pt x="572" y="12"/>
                  </a:cubicBezTo>
                  <a:cubicBezTo>
                    <a:pt x="560" y="0"/>
                    <a:pt x="536" y="0"/>
                    <a:pt x="512" y="0"/>
                  </a:cubicBezTo>
                  <a:cubicBezTo>
                    <a:pt x="453" y="0"/>
                    <a:pt x="393" y="24"/>
                    <a:pt x="322" y="36"/>
                  </a:cubicBezTo>
                  <a:cubicBezTo>
                    <a:pt x="262" y="60"/>
                    <a:pt x="191" y="83"/>
                    <a:pt x="131" y="9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88;p8">
              <a:extLst>
                <a:ext uri="{FF2B5EF4-FFF2-40B4-BE49-F238E27FC236}">
                  <a16:creationId xmlns:a16="http://schemas.microsoft.com/office/drawing/2014/main" id="{2F0DA83C-4100-AA3F-F9EF-1945A7076384}"/>
                </a:ext>
              </a:extLst>
            </p:cNvPr>
            <p:cNvSpPr/>
            <p:nvPr/>
          </p:nvSpPr>
          <p:spPr>
            <a:xfrm>
              <a:off x="4751865" y="5529415"/>
              <a:ext cx="137193" cy="14448"/>
            </a:xfrm>
            <a:custGeom>
              <a:avLst/>
              <a:gdLst/>
              <a:ahLst/>
              <a:cxnLst/>
              <a:rect l="l" t="t" r="r" b="b"/>
              <a:pathLst>
                <a:path w="1430" h="275" extrusionOk="0">
                  <a:moveTo>
                    <a:pt x="453" y="120"/>
                  </a:moveTo>
                  <a:cubicBezTo>
                    <a:pt x="381" y="144"/>
                    <a:pt x="322" y="168"/>
                    <a:pt x="250" y="179"/>
                  </a:cubicBezTo>
                  <a:cubicBezTo>
                    <a:pt x="191" y="203"/>
                    <a:pt x="119" y="215"/>
                    <a:pt x="60" y="215"/>
                  </a:cubicBezTo>
                  <a:cubicBezTo>
                    <a:pt x="0" y="239"/>
                    <a:pt x="12" y="275"/>
                    <a:pt x="72" y="275"/>
                  </a:cubicBezTo>
                  <a:cubicBezTo>
                    <a:pt x="96" y="275"/>
                    <a:pt x="131" y="263"/>
                    <a:pt x="167" y="263"/>
                  </a:cubicBezTo>
                  <a:cubicBezTo>
                    <a:pt x="286" y="239"/>
                    <a:pt x="417" y="215"/>
                    <a:pt x="536" y="203"/>
                  </a:cubicBezTo>
                  <a:cubicBezTo>
                    <a:pt x="596" y="191"/>
                    <a:pt x="667" y="179"/>
                    <a:pt x="691" y="191"/>
                  </a:cubicBezTo>
                  <a:cubicBezTo>
                    <a:pt x="691" y="191"/>
                    <a:pt x="691" y="203"/>
                    <a:pt x="715" y="203"/>
                  </a:cubicBezTo>
                  <a:cubicBezTo>
                    <a:pt x="750" y="203"/>
                    <a:pt x="798" y="179"/>
                    <a:pt x="834" y="191"/>
                  </a:cubicBezTo>
                  <a:cubicBezTo>
                    <a:pt x="858" y="191"/>
                    <a:pt x="822" y="215"/>
                    <a:pt x="846" y="215"/>
                  </a:cubicBezTo>
                  <a:cubicBezTo>
                    <a:pt x="858" y="227"/>
                    <a:pt x="870" y="215"/>
                    <a:pt x="881" y="215"/>
                  </a:cubicBezTo>
                  <a:cubicBezTo>
                    <a:pt x="941" y="203"/>
                    <a:pt x="989" y="191"/>
                    <a:pt x="1048" y="179"/>
                  </a:cubicBezTo>
                  <a:cubicBezTo>
                    <a:pt x="1084" y="168"/>
                    <a:pt x="1120" y="156"/>
                    <a:pt x="1155" y="132"/>
                  </a:cubicBezTo>
                  <a:cubicBezTo>
                    <a:pt x="1227" y="108"/>
                    <a:pt x="1298" y="72"/>
                    <a:pt x="1382" y="48"/>
                  </a:cubicBezTo>
                  <a:cubicBezTo>
                    <a:pt x="1393" y="37"/>
                    <a:pt x="1405" y="37"/>
                    <a:pt x="1417" y="25"/>
                  </a:cubicBezTo>
                  <a:cubicBezTo>
                    <a:pt x="1429" y="13"/>
                    <a:pt x="1405" y="13"/>
                    <a:pt x="1382" y="13"/>
                  </a:cubicBezTo>
                  <a:cubicBezTo>
                    <a:pt x="1251" y="1"/>
                    <a:pt x="1108" y="13"/>
                    <a:pt x="953" y="37"/>
                  </a:cubicBezTo>
                  <a:cubicBezTo>
                    <a:pt x="786" y="60"/>
                    <a:pt x="620" y="72"/>
                    <a:pt x="453" y="12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89;p8">
              <a:extLst>
                <a:ext uri="{FF2B5EF4-FFF2-40B4-BE49-F238E27FC236}">
                  <a16:creationId xmlns:a16="http://schemas.microsoft.com/office/drawing/2014/main" id="{30EEEC65-2356-28DF-FDF1-48DD772F8875}"/>
                </a:ext>
              </a:extLst>
            </p:cNvPr>
            <p:cNvSpPr/>
            <p:nvPr/>
          </p:nvSpPr>
          <p:spPr>
            <a:xfrm>
              <a:off x="5165362" y="5573864"/>
              <a:ext cx="359867" cy="74501"/>
            </a:xfrm>
            <a:custGeom>
              <a:avLst/>
              <a:gdLst/>
              <a:ahLst/>
              <a:cxnLst/>
              <a:rect l="l" t="t" r="r" b="b"/>
              <a:pathLst>
                <a:path w="3751" h="1418" extrusionOk="0">
                  <a:moveTo>
                    <a:pt x="1560" y="345"/>
                  </a:moveTo>
                  <a:cubicBezTo>
                    <a:pt x="1477" y="345"/>
                    <a:pt x="1382" y="381"/>
                    <a:pt x="1310" y="417"/>
                  </a:cubicBezTo>
                  <a:cubicBezTo>
                    <a:pt x="1143" y="500"/>
                    <a:pt x="1024" y="596"/>
                    <a:pt x="977" y="679"/>
                  </a:cubicBezTo>
                  <a:cubicBezTo>
                    <a:pt x="1120" y="655"/>
                    <a:pt x="1263" y="643"/>
                    <a:pt x="1382" y="643"/>
                  </a:cubicBezTo>
                  <a:cubicBezTo>
                    <a:pt x="1501" y="643"/>
                    <a:pt x="1596" y="667"/>
                    <a:pt x="1584" y="715"/>
                  </a:cubicBezTo>
                  <a:cubicBezTo>
                    <a:pt x="1572" y="786"/>
                    <a:pt x="1334" y="881"/>
                    <a:pt x="1143" y="893"/>
                  </a:cubicBezTo>
                  <a:cubicBezTo>
                    <a:pt x="1048" y="905"/>
                    <a:pt x="977" y="893"/>
                    <a:pt x="870" y="905"/>
                  </a:cubicBezTo>
                  <a:cubicBezTo>
                    <a:pt x="798" y="917"/>
                    <a:pt x="727" y="941"/>
                    <a:pt x="667" y="941"/>
                  </a:cubicBezTo>
                  <a:cubicBezTo>
                    <a:pt x="536" y="941"/>
                    <a:pt x="608" y="869"/>
                    <a:pt x="560" y="834"/>
                  </a:cubicBezTo>
                  <a:cubicBezTo>
                    <a:pt x="512" y="786"/>
                    <a:pt x="262" y="822"/>
                    <a:pt x="131" y="893"/>
                  </a:cubicBezTo>
                  <a:cubicBezTo>
                    <a:pt x="0" y="953"/>
                    <a:pt x="0" y="1024"/>
                    <a:pt x="96" y="1048"/>
                  </a:cubicBezTo>
                  <a:cubicBezTo>
                    <a:pt x="143" y="1060"/>
                    <a:pt x="203" y="1060"/>
                    <a:pt x="227" y="1084"/>
                  </a:cubicBezTo>
                  <a:cubicBezTo>
                    <a:pt x="274" y="1107"/>
                    <a:pt x="227" y="1155"/>
                    <a:pt x="286" y="1179"/>
                  </a:cubicBezTo>
                  <a:cubicBezTo>
                    <a:pt x="393" y="1215"/>
                    <a:pt x="667" y="1119"/>
                    <a:pt x="846" y="1119"/>
                  </a:cubicBezTo>
                  <a:cubicBezTo>
                    <a:pt x="1024" y="1119"/>
                    <a:pt x="1024" y="1215"/>
                    <a:pt x="1203" y="1203"/>
                  </a:cubicBezTo>
                  <a:cubicBezTo>
                    <a:pt x="1263" y="1203"/>
                    <a:pt x="1334" y="1191"/>
                    <a:pt x="1382" y="1191"/>
                  </a:cubicBezTo>
                  <a:cubicBezTo>
                    <a:pt x="1548" y="1179"/>
                    <a:pt x="1477" y="1274"/>
                    <a:pt x="1513" y="1334"/>
                  </a:cubicBezTo>
                  <a:cubicBezTo>
                    <a:pt x="1572" y="1417"/>
                    <a:pt x="1989" y="1381"/>
                    <a:pt x="2227" y="1274"/>
                  </a:cubicBezTo>
                  <a:cubicBezTo>
                    <a:pt x="2286" y="1238"/>
                    <a:pt x="2346" y="1203"/>
                    <a:pt x="2417" y="1179"/>
                  </a:cubicBezTo>
                  <a:cubicBezTo>
                    <a:pt x="2525" y="1143"/>
                    <a:pt x="2656" y="1131"/>
                    <a:pt x="2775" y="1107"/>
                  </a:cubicBezTo>
                  <a:cubicBezTo>
                    <a:pt x="3037" y="1060"/>
                    <a:pt x="3298" y="977"/>
                    <a:pt x="3489" y="881"/>
                  </a:cubicBezTo>
                  <a:cubicBezTo>
                    <a:pt x="3668" y="786"/>
                    <a:pt x="3751" y="679"/>
                    <a:pt x="3703" y="596"/>
                  </a:cubicBezTo>
                  <a:cubicBezTo>
                    <a:pt x="3703" y="596"/>
                    <a:pt x="3691" y="584"/>
                    <a:pt x="3679" y="572"/>
                  </a:cubicBezTo>
                  <a:cubicBezTo>
                    <a:pt x="3572" y="548"/>
                    <a:pt x="3263" y="667"/>
                    <a:pt x="3132" y="643"/>
                  </a:cubicBezTo>
                  <a:cubicBezTo>
                    <a:pt x="3037" y="619"/>
                    <a:pt x="3144" y="524"/>
                    <a:pt x="3025" y="524"/>
                  </a:cubicBezTo>
                  <a:cubicBezTo>
                    <a:pt x="2965" y="512"/>
                    <a:pt x="2870" y="536"/>
                    <a:pt x="2810" y="536"/>
                  </a:cubicBezTo>
                  <a:cubicBezTo>
                    <a:pt x="2703" y="524"/>
                    <a:pt x="2858" y="441"/>
                    <a:pt x="2989" y="405"/>
                  </a:cubicBezTo>
                  <a:cubicBezTo>
                    <a:pt x="3132" y="369"/>
                    <a:pt x="3287" y="357"/>
                    <a:pt x="3406" y="298"/>
                  </a:cubicBezTo>
                  <a:cubicBezTo>
                    <a:pt x="3549" y="238"/>
                    <a:pt x="3489" y="167"/>
                    <a:pt x="3334" y="167"/>
                  </a:cubicBezTo>
                  <a:cubicBezTo>
                    <a:pt x="3179" y="167"/>
                    <a:pt x="2977" y="203"/>
                    <a:pt x="2787" y="250"/>
                  </a:cubicBezTo>
                  <a:cubicBezTo>
                    <a:pt x="2989" y="191"/>
                    <a:pt x="3168" y="119"/>
                    <a:pt x="3298" y="36"/>
                  </a:cubicBezTo>
                  <a:cubicBezTo>
                    <a:pt x="3275" y="0"/>
                    <a:pt x="3096" y="12"/>
                    <a:pt x="2953" y="48"/>
                  </a:cubicBezTo>
                  <a:cubicBezTo>
                    <a:pt x="2810" y="84"/>
                    <a:pt x="2691" y="143"/>
                    <a:pt x="2560" y="179"/>
                  </a:cubicBezTo>
                  <a:cubicBezTo>
                    <a:pt x="2417" y="226"/>
                    <a:pt x="2298" y="262"/>
                    <a:pt x="2144" y="274"/>
                  </a:cubicBezTo>
                  <a:cubicBezTo>
                    <a:pt x="2215" y="345"/>
                    <a:pt x="2167" y="357"/>
                    <a:pt x="1953" y="381"/>
                  </a:cubicBezTo>
                  <a:cubicBezTo>
                    <a:pt x="1751" y="405"/>
                    <a:pt x="1715" y="345"/>
                    <a:pt x="1560" y="34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90;p8">
              <a:extLst>
                <a:ext uri="{FF2B5EF4-FFF2-40B4-BE49-F238E27FC236}">
                  <a16:creationId xmlns:a16="http://schemas.microsoft.com/office/drawing/2014/main" id="{9D010075-F573-18AA-68CF-C91D96E2E2D5}"/>
                </a:ext>
              </a:extLst>
            </p:cNvPr>
            <p:cNvSpPr/>
            <p:nvPr/>
          </p:nvSpPr>
          <p:spPr>
            <a:xfrm>
              <a:off x="5243072" y="5669538"/>
              <a:ext cx="204542" cy="33205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655" y="322"/>
                  </a:moveTo>
                  <a:cubicBezTo>
                    <a:pt x="607" y="346"/>
                    <a:pt x="536" y="358"/>
                    <a:pt x="464" y="358"/>
                  </a:cubicBezTo>
                  <a:cubicBezTo>
                    <a:pt x="322" y="370"/>
                    <a:pt x="143" y="429"/>
                    <a:pt x="48" y="489"/>
                  </a:cubicBezTo>
                  <a:cubicBezTo>
                    <a:pt x="24" y="501"/>
                    <a:pt x="0" y="525"/>
                    <a:pt x="0" y="537"/>
                  </a:cubicBezTo>
                  <a:cubicBezTo>
                    <a:pt x="0" y="549"/>
                    <a:pt x="48" y="560"/>
                    <a:pt x="107" y="560"/>
                  </a:cubicBezTo>
                  <a:cubicBezTo>
                    <a:pt x="179" y="560"/>
                    <a:pt x="274" y="572"/>
                    <a:pt x="357" y="537"/>
                  </a:cubicBezTo>
                  <a:cubicBezTo>
                    <a:pt x="405" y="525"/>
                    <a:pt x="464" y="489"/>
                    <a:pt x="512" y="501"/>
                  </a:cubicBezTo>
                  <a:cubicBezTo>
                    <a:pt x="536" y="501"/>
                    <a:pt x="536" y="501"/>
                    <a:pt x="548" y="513"/>
                  </a:cubicBezTo>
                  <a:cubicBezTo>
                    <a:pt x="560" y="525"/>
                    <a:pt x="607" y="525"/>
                    <a:pt x="643" y="525"/>
                  </a:cubicBezTo>
                  <a:cubicBezTo>
                    <a:pt x="691" y="525"/>
                    <a:pt x="750" y="513"/>
                    <a:pt x="786" y="513"/>
                  </a:cubicBezTo>
                  <a:cubicBezTo>
                    <a:pt x="881" y="513"/>
                    <a:pt x="810" y="584"/>
                    <a:pt x="845" y="608"/>
                  </a:cubicBezTo>
                  <a:cubicBezTo>
                    <a:pt x="869" y="632"/>
                    <a:pt x="953" y="632"/>
                    <a:pt x="1036" y="620"/>
                  </a:cubicBezTo>
                  <a:cubicBezTo>
                    <a:pt x="1107" y="608"/>
                    <a:pt x="1191" y="584"/>
                    <a:pt x="1274" y="560"/>
                  </a:cubicBezTo>
                  <a:cubicBezTo>
                    <a:pt x="1322" y="549"/>
                    <a:pt x="1357" y="537"/>
                    <a:pt x="1393" y="525"/>
                  </a:cubicBezTo>
                  <a:cubicBezTo>
                    <a:pt x="1429" y="501"/>
                    <a:pt x="1429" y="477"/>
                    <a:pt x="1488" y="453"/>
                  </a:cubicBezTo>
                  <a:cubicBezTo>
                    <a:pt x="1512" y="441"/>
                    <a:pt x="1548" y="441"/>
                    <a:pt x="1572" y="441"/>
                  </a:cubicBezTo>
                  <a:cubicBezTo>
                    <a:pt x="1643" y="441"/>
                    <a:pt x="1715" y="429"/>
                    <a:pt x="1786" y="429"/>
                  </a:cubicBezTo>
                  <a:cubicBezTo>
                    <a:pt x="1834" y="418"/>
                    <a:pt x="1869" y="418"/>
                    <a:pt x="1905" y="406"/>
                  </a:cubicBezTo>
                  <a:cubicBezTo>
                    <a:pt x="1988" y="394"/>
                    <a:pt x="2048" y="358"/>
                    <a:pt x="2072" y="322"/>
                  </a:cubicBezTo>
                  <a:cubicBezTo>
                    <a:pt x="2119" y="251"/>
                    <a:pt x="2072" y="203"/>
                    <a:pt x="2107" y="132"/>
                  </a:cubicBezTo>
                  <a:cubicBezTo>
                    <a:pt x="2119" y="120"/>
                    <a:pt x="2131" y="108"/>
                    <a:pt x="2119" y="96"/>
                  </a:cubicBezTo>
                  <a:cubicBezTo>
                    <a:pt x="2119" y="72"/>
                    <a:pt x="2060" y="60"/>
                    <a:pt x="2012" y="60"/>
                  </a:cubicBezTo>
                  <a:cubicBezTo>
                    <a:pt x="1857" y="48"/>
                    <a:pt x="1715" y="37"/>
                    <a:pt x="1572" y="25"/>
                  </a:cubicBezTo>
                  <a:cubicBezTo>
                    <a:pt x="1524" y="25"/>
                    <a:pt x="1476" y="13"/>
                    <a:pt x="1417" y="25"/>
                  </a:cubicBezTo>
                  <a:cubicBezTo>
                    <a:pt x="1357" y="25"/>
                    <a:pt x="1274" y="48"/>
                    <a:pt x="1238" y="72"/>
                  </a:cubicBezTo>
                  <a:cubicBezTo>
                    <a:pt x="1345" y="1"/>
                    <a:pt x="964" y="13"/>
                    <a:pt x="822" y="108"/>
                  </a:cubicBezTo>
                  <a:cubicBezTo>
                    <a:pt x="714" y="179"/>
                    <a:pt x="822" y="251"/>
                    <a:pt x="655" y="32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91;p8">
              <a:extLst>
                <a:ext uri="{FF2B5EF4-FFF2-40B4-BE49-F238E27FC236}">
                  <a16:creationId xmlns:a16="http://schemas.microsoft.com/office/drawing/2014/main" id="{2EF5C8A3-8288-A8A6-3C02-66A87D1BA406}"/>
                </a:ext>
              </a:extLst>
            </p:cNvPr>
            <p:cNvSpPr/>
            <p:nvPr/>
          </p:nvSpPr>
          <p:spPr>
            <a:xfrm>
              <a:off x="5267057" y="5519433"/>
              <a:ext cx="273042" cy="54483"/>
            </a:xfrm>
            <a:custGeom>
              <a:avLst/>
              <a:gdLst/>
              <a:ahLst/>
              <a:cxnLst/>
              <a:rect l="l" t="t" r="r" b="b"/>
              <a:pathLst>
                <a:path w="2846" h="1037" extrusionOk="0">
                  <a:moveTo>
                    <a:pt x="1476" y="227"/>
                  </a:moveTo>
                  <a:cubicBezTo>
                    <a:pt x="1465" y="250"/>
                    <a:pt x="1500" y="274"/>
                    <a:pt x="1536" y="298"/>
                  </a:cubicBezTo>
                  <a:cubicBezTo>
                    <a:pt x="1417" y="334"/>
                    <a:pt x="1238" y="381"/>
                    <a:pt x="1274" y="417"/>
                  </a:cubicBezTo>
                  <a:cubicBezTo>
                    <a:pt x="1298" y="429"/>
                    <a:pt x="1381" y="429"/>
                    <a:pt x="1441" y="429"/>
                  </a:cubicBezTo>
                  <a:cubicBezTo>
                    <a:pt x="1560" y="441"/>
                    <a:pt x="1512" y="512"/>
                    <a:pt x="1465" y="572"/>
                  </a:cubicBezTo>
                  <a:cubicBezTo>
                    <a:pt x="1453" y="584"/>
                    <a:pt x="1441" y="596"/>
                    <a:pt x="1417" y="608"/>
                  </a:cubicBezTo>
                  <a:cubicBezTo>
                    <a:pt x="1405" y="608"/>
                    <a:pt x="1381" y="608"/>
                    <a:pt x="1369" y="619"/>
                  </a:cubicBezTo>
                  <a:cubicBezTo>
                    <a:pt x="1179" y="643"/>
                    <a:pt x="1095" y="596"/>
                    <a:pt x="1072" y="536"/>
                  </a:cubicBezTo>
                  <a:cubicBezTo>
                    <a:pt x="1060" y="477"/>
                    <a:pt x="1095" y="405"/>
                    <a:pt x="1012" y="369"/>
                  </a:cubicBezTo>
                  <a:cubicBezTo>
                    <a:pt x="929" y="334"/>
                    <a:pt x="667" y="358"/>
                    <a:pt x="560" y="429"/>
                  </a:cubicBezTo>
                  <a:cubicBezTo>
                    <a:pt x="488" y="477"/>
                    <a:pt x="524" y="512"/>
                    <a:pt x="560" y="548"/>
                  </a:cubicBezTo>
                  <a:cubicBezTo>
                    <a:pt x="584" y="584"/>
                    <a:pt x="595" y="619"/>
                    <a:pt x="595" y="667"/>
                  </a:cubicBezTo>
                  <a:cubicBezTo>
                    <a:pt x="595" y="691"/>
                    <a:pt x="560" y="739"/>
                    <a:pt x="464" y="762"/>
                  </a:cubicBezTo>
                  <a:cubicBezTo>
                    <a:pt x="381" y="786"/>
                    <a:pt x="310" y="774"/>
                    <a:pt x="238" y="798"/>
                  </a:cubicBezTo>
                  <a:cubicBezTo>
                    <a:pt x="214" y="798"/>
                    <a:pt x="191" y="810"/>
                    <a:pt x="167" y="822"/>
                  </a:cubicBezTo>
                  <a:cubicBezTo>
                    <a:pt x="107" y="846"/>
                    <a:pt x="60" y="881"/>
                    <a:pt x="24" y="905"/>
                  </a:cubicBezTo>
                  <a:cubicBezTo>
                    <a:pt x="0" y="929"/>
                    <a:pt x="12" y="953"/>
                    <a:pt x="72" y="953"/>
                  </a:cubicBezTo>
                  <a:cubicBezTo>
                    <a:pt x="143" y="953"/>
                    <a:pt x="214" y="929"/>
                    <a:pt x="286" y="905"/>
                  </a:cubicBezTo>
                  <a:cubicBezTo>
                    <a:pt x="393" y="870"/>
                    <a:pt x="512" y="846"/>
                    <a:pt x="619" y="822"/>
                  </a:cubicBezTo>
                  <a:cubicBezTo>
                    <a:pt x="714" y="810"/>
                    <a:pt x="810" y="798"/>
                    <a:pt x="881" y="810"/>
                  </a:cubicBezTo>
                  <a:cubicBezTo>
                    <a:pt x="941" y="822"/>
                    <a:pt x="953" y="858"/>
                    <a:pt x="893" y="893"/>
                  </a:cubicBezTo>
                  <a:cubicBezTo>
                    <a:pt x="857" y="917"/>
                    <a:pt x="786" y="941"/>
                    <a:pt x="738" y="965"/>
                  </a:cubicBezTo>
                  <a:cubicBezTo>
                    <a:pt x="691" y="989"/>
                    <a:pt x="655" y="1024"/>
                    <a:pt x="703" y="1024"/>
                  </a:cubicBezTo>
                  <a:cubicBezTo>
                    <a:pt x="726" y="1036"/>
                    <a:pt x="762" y="1024"/>
                    <a:pt x="798" y="1024"/>
                  </a:cubicBezTo>
                  <a:cubicBezTo>
                    <a:pt x="1036" y="989"/>
                    <a:pt x="1262" y="953"/>
                    <a:pt x="1500" y="917"/>
                  </a:cubicBezTo>
                  <a:cubicBezTo>
                    <a:pt x="1572" y="905"/>
                    <a:pt x="1667" y="893"/>
                    <a:pt x="1738" y="870"/>
                  </a:cubicBezTo>
                  <a:cubicBezTo>
                    <a:pt x="1893" y="834"/>
                    <a:pt x="2024" y="762"/>
                    <a:pt x="2167" y="750"/>
                  </a:cubicBezTo>
                  <a:cubicBezTo>
                    <a:pt x="2322" y="727"/>
                    <a:pt x="2369" y="798"/>
                    <a:pt x="2536" y="762"/>
                  </a:cubicBezTo>
                  <a:cubicBezTo>
                    <a:pt x="2655" y="750"/>
                    <a:pt x="2727" y="679"/>
                    <a:pt x="2727" y="643"/>
                  </a:cubicBezTo>
                  <a:cubicBezTo>
                    <a:pt x="2727" y="596"/>
                    <a:pt x="2679" y="572"/>
                    <a:pt x="2703" y="524"/>
                  </a:cubicBezTo>
                  <a:cubicBezTo>
                    <a:pt x="2715" y="500"/>
                    <a:pt x="2750" y="477"/>
                    <a:pt x="2750" y="453"/>
                  </a:cubicBezTo>
                  <a:cubicBezTo>
                    <a:pt x="2750" y="429"/>
                    <a:pt x="2727" y="417"/>
                    <a:pt x="2715" y="393"/>
                  </a:cubicBezTo>
                  <a:cubicBezTo>
                    <a:pt x="2691" y="358"/>
                    <a:pt x="2762" y="298"/>
                    <a:pt x="2810" y="238"/>
                  </a:cubicBezTo>
                  <a:cubicBezTo>
                    <a:pt x="2846" y="191"/>
                    <a:pt x="2834" y="131"/>
                    <a:pt x="2703" y="131"/>
                  </a:cubicBezTo>
                  <a:cubicBezTo>
                    <a:pt x="2655" y="131"/>
                    <a:pt x="2596" y="143"/>
                    <a:pt x="2560" y="131"/>
                  </a:cubicBezTo>
                  <a:cubicBezTo>
                    <a:pt x="2489" y="131"/>
                    <a:pt x="2500" y="96"/>
                    <a:pt x="2500" y="60"/>
                  </a:cubicBezTo>
                  <a:cubicBezTo>
                    <a:pt x="2500" y="36"/>
                    <a:pt x="2429" y="0"/>
                    <a:pt x="2334" y="36"/>
                  </a:cubicBezTo>
                  <a:cubicBezTo>
                    <a:pt x="2215" y="72"/>
                    <a:pt x="2274" y="108"/>
                    <a:pt x="2262" y="155"/>
                  </a:cubicBezTo>
                  <a:cubicBezTo>
                    <a:pt x="2238" y="191"/>
                    <a:pt x="2084" y="250"/>
                    <a:pt x="1977" y="262"/>
                  </a:cubicBezTo>
                  <a:cubicBezTo>
                    <a:pt x="1810" y="274"/>
                    <a:pt x="1893" y="227"/>
                    <a:pt x="1893" y="179"/>
                  </a:cubicBezTo>
                  <a:cubicBezTo>
                    <a:pt x="1905" y="131"/>
                    <a:pt x="1953" y="96"/>
                    <a:pt x="1798" y="96"/>
                  </a:cubicBezTo>
                  <a:cubicBezTo>
                    <a:pt x="1643" y="96"/>
                    <a:pt x="1488" y="155"/>
                    <a:pt x="1476" y="22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92;p8">
              <a:extLst>
                <a:ext uri="{FF2B5EF4-FFF2-40B4-BE49-F238E27FC236}">
                  <a16:creationId xmlns:a16="http://schemas.microsoft.com/office/drawing/2014/main" id="{D3EBCEF7-04CB-1EF0-7375-F2D9EACD6DC4}"/>
                </a:ext>
              </a:extLst>
            </p:cNvPr>
            <p:cNvSpPr/>
            <p:nvPr/>
          </p:nvSpPr>
          <p:spPr>
            <a:xfrm>
              <a:off x="5172173" y="5488172"/>
              <a:ext cx="345092" cy="30052"/>
            </a:xfrm>
            <a:custGeom>
              <a:avLst/>
              <a:gdLst/>
              <a:ahLst/>
              <a:cxnLst/>
              <a:rect l="l" t="t" r="r" b="b"/>
              <a:pathLst>
                <a:path w="3597" h="572" extrusionOk="0">
                  <a:moveTo>
                    <a:pt x="358" y="131"/>
                  </a:moveTo>
                  <a:cubicBezTo>
                    <a:pt x="251" y="155"/>
                    <a:pt x="132" y="191"/>
                    <a:pt x="96" y="238"/>
                  </a:cubicBezTo>
                  <a:cubicBezTo>
                    <a:pt x="1" y="333"/>
                    <a:pt x="489" y="310"/>
                    <a:pt x="370" y="417"/>
                  </a:cubicBezTo>
                  <a:cubicBezTo>
                    <a:pt x="346" y="441"/>
                    <a:pt x="299" y="452"/>
                    <a:pt x="275" y="476"/>
                  </a:cubicBezTo>
                  <a:cubicBezTo>
                    <a:pt x="203" y="524"/>
                    <a:pt x="275" y="572"/>
                    <a:pt x="394" y="572"/>
                  </a:cubicBezTo>
                  <a:cubicBezTo>
                    <a:pt x="525" y="560"/>
                    <a:pt x="680" y="524"/>
                    <a:pt x="799" y="476"/>
                  </a:cubicBezTo>
                  <a:cubicBezTo>
                    <a:pt x="846" y="452"/>
                    <a:pt x="894" y="429"/>
                    <a:pt x="953" y="417"/>
                  </a:cubicBezTo>
                  <a:cubicBezTo>
                    <a:pt x="1001" y="405"/>
                    <a:pt x="1061" y="405"/>
                    <a:pt x="1108" y="405"/>
                  </a:cubicBezTo>
                  <a:cubicBezTo>
                    <a:pt x="1203" y="405"/>
                    <a:pt x="1311" y="405"/>
                    <a:pt x="1406" y="417"/>
                  </a:cubicBezTo>
                  <a:cubicBezTo>
                    <a:pt x="1573" y="322"/>
                    <a:pt x="1846" y="298"/>
                    <a:pt x="2037" y="298"/>
                  </a:cubicBezTo>
                  <a:cubicBezTo>
                    <a:pt x="2263" y="298"/>
                    <a:pt x="2454" y="322"/>
                    <a:pt x="2596" y="369"/>
                  </a:cubicBezTo>
                  <a:cubicBezTo>
                    <a:pt x="2716" y="405"/>
                    <a:pt x="2799" y="441"/>
                    <a:pt x="2966" y="452"/>
                  </a:cubicBezTo>
                  <a:cubicBezTo>
                    <a:pt x="3132" y="464"/>
                    <a:pt x="3406" y="405"/>
                    <a:pt x="3525" y="333"/>
                  </a:cubicBezTo>
                  <a:cubicBezTo>
                    <a:pt x="3597" y="286"/>
                    <a:pt x="3573" y="238"/>
                    <a:pt x="3561" y="202"/>
                  </a:cubicBezTo>
                  <a:cubicBezTo>
                    <a:pt x="3513" y="119"/>
                    <a:pt x="3418" y="24"/>
                    <a:pt x="3132" y="48"/>
                  </a:cubicBezTo>
                  <a:cubicBezTo>
                    <a:pt x="2954" y="71"/>
                    <a:pt x="2727" y="131"/>
                    <a:pt x="2620" y="107"/>
                  </a:cubicBezTo>
                  <a:cubicBezTo>
                    <a:pt x="2537" y="83"/>
                    <a:pt x="2561" y="24"/>
                    <a:pt x="2454" y="24"/>
                  </a:cubicBezTo>
                  <a:cubicBezTo>
                    <a:pt x="2335" y="24"/>
                    <a:pt x="2144" y="83"/>
                    <a:pt x="2084" y="60"/>
                  </a:cubicBezTo>
                  <a:cubicBezTo>
                    <a:pt x="2073" y="48"/>
                    <a:pt x="2073" y="36"/>
                    <a:pt x="2061" y="24"/>
                  </a:cubicBezTo>
                  <a:cubicBezTo>
                    <a:pt x="2037" y="0"/>
                    <a:pt x="1894" y="12"/>
                    <a:pt x="1799" y="48"/>
                  </a:cubicBezTo>
                  <a:cubicBezTo>
                    <a:pt x="1775" y="71"/>
                    <a:pt x="1751" y="83"/>
                    <a:pt x="1715" y="95"/>
                  </a:cubicBezTo>
                  <a:cubicBezTo>
                    <a:pt x="1501" y="179"/>
                    <a:pt x="1489" y="36"/>
                    <a:pt x="1394" y="36"/>
                  </a:cubicBezTo>
                  <a:cubicBezTo>
                    <a:pt x="1239" y="24"/>
                    <a:pt x="1132" y="83"/>
                    <a:pt x="989" y="119"/>
                  </a:cubicBezTo>
                  <a:cubicBezTo>
                    <a:pt x="822" y="167"/>
                    <a:pt x="870" y="179"/>
                    <a:pt x="763" y="155"/>
                  </a:cubicBezTo>
                  <a:cubicBezTo>
                    <a:pt x="715" y="155"/>
                    <a:pt x="727" y="119"/>
                    <a:pt x="656" y="107"/>
                  </a:cubicBezTo>
                  <a:cubicBezTo>
                    <a:pt x="584" y="107"/>
                    <a:pt x="453" y="119"/>
                    <a:pt x="358" y="131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93;p8">
              <a:extLst>
                <a:ext uri="{FF2B5EF4-FFF2-40B4-BE49-F238E27FC236}">
                  <a16:creationId xmlns:a16="http://schemas.microsoft.com/office/drawing/2014/main" id="{D2548C17-0A76-6594-8025-C920490A9B8E}"/>
                </a:ext>
              </a:extLst>
            </p:cNvPr>
            <p:cNvSpPr/>
            <p:nvPr/>
          </p:nvSpPr>
          <p:spPr>
            <a:xfrm>
              <a:off x="5185893" y="5542550"/>
              <a:ext cx="114359" cy="26953"/>
            </a:xfrm>
            <a:custGeom>
              <a:avLst/>
              <a:gdLst/>
              <a:ahLst/>
              <a:cxnLst/>
              <a:rect l="l" t="t" r="r" b="b"/>
              <a:pathLst>
                <a:path w="1192" h="513" extrusionOk="0">
                  <a:moveTo>
                    <a:pt x="36" y="179"/>
                  </a:moveTo>
                  <a:cubicBezTo>
                    <a:pt x="13" y="191"/>
                    <a:pt x="1" y="203"/>
                    <a:pt x="1" y="203"/>
                  </a:cubicBezTo>
                  <a:cubicBezTo>
                    <a:pt x="1" y="215"/>
                    <a:pt x="25" y="215"/>
                    <a:pt x="36" y="215"/>
                  </a:cubicBezTo>
                  <a:cubicBezTo>
                    <a:pt x="84" y="215"/>
                    <a:pt x="84" y="239"/>
                    <a:pt x="120" y="251"/>
                  </a:cubicBezTo>
                  <a:cubicBezTo>
                    <a:pt x="156" y="251"/>
                    <a:pt x="203" y="251"/>
                    <a:pt x="251" y="239"/>
                  </a:cubicBezTo>
                  <a:cubicBezTo>
                    <a:pt x="382" y="215"/>
                    <a:pt x="525" y="203"/>
                    <a:pt x="656" y="179"/>
                  </a:cubicBezTo>
                  <a:cubicBezTo>
                    <a:pt x="668" y="179"/>
                    <a:pt x="691" y="179"/>
                    <a:pt x="691" y="179"/>
                  </a:cubicBezTo>
                  <a:cubicBezTo>
                    <a:pt x="715" y="179"/>
                    <a:pt x="691" y="191"/>
                    <a:pt x="668" y="203"/>
                  </a:cubicBezTo>
                  <a:cubicBezTo>
                    <a:pt x="644" y="215"/>
                    <a:pt x="620" y="215"/>
                    <a:pt x="584" y="215"/>
                  </a:cubicBezTo>
                  <a:cubicBezTo>
                    <a:pt x="394" y="239"/>
                    <a:pt x="179" y="310"/>
                    <a:pt x="48" y="382"/>
                  </a:cubicBezTo>
                  <a:cubicBezTo>
                    <a:pt x="144" y="370"/>
                    <a:pt x="239" y="346"/>
                    <a:pt x="334" y="322"/>
                  </a:cubicBezTo>
                  <a:cubicBezTo>
                    <a:pt x="429" y="310"/>
                    <a:pt x="525" y="299"/>
                    <a:pt x="584" y="299"/>
                  </a:cubicBezTo>
                  <a:cubicBezTo>
                    <a:pt x="596" y="299"/>
                    <a:pt x="608" y="299"/>
                    <a:pt x="608" y="310"/>
                  </a:cubicBezTo>
                  <a:cubicBezTo>
                    <a:pt x="608" y="322"/>
                    <a:pt x="584" y="334"/>
                    <a:pt x="548" y="334"/>
                  </a:cubicBezTo>
                  <a:cubicBezTo>
                    <a:pt x="382" y="394"/>
                    <a:pt x="215" y="441"/>
                    <a:pt x="36" y="501"/>
                  </a:cubicBezTo>
                  <a:cubicBezTo>
                    <a:pt x="72" y="513"/>
                    <a:pt x="156" y="501"/>
                    <a:pt x="239" y="489"/>
                  </a:cubicBezTo>
                  <a:cubicBezTo>
                    <a:pt x="322" y="465"/>
                    <a:pt x="417" y="453"/>
                    <a:pt x="501" y="430"/>
                  </a:cubicBezTo>
                  <a:cubicBezTo>
                    <a:pt x="596" y="418"/>
                    <a:pt x="703" y="394"/>
                    <a:pt x="775" y="358"/>
                  </a:cubicBezTo>
                  <a:cubicBezTo>
                    <a:pt x="846" y="334"/>
                    <a:pt x="870" y="299"/>
                    <a:pt x="953" y="263"/>
                  </a:cubicBezTo>
                  <a:cubicBezTo>
                    <a:pt x="989" y="251"/>
                    <a:pt x="1025" y="251"/>
                    <a:pt x="1060" y="239"/>
                  </a:cubicBezTo>
                  <a:cubicBezTo>
                    <a:pt x="1144" y="215"/>
                    <a:pt x="1191" y="168"/>
                    <a:pt x="1168" y="144"/>
                  </a:cubicBezTo>
                  <a:cubicBezTo>
                    <a:pt x="1156" y="120"/>
                    <a:pt x="1060" y="120"/>
                    <a:pt x="977" y="144"/>
                  </a:cubicBezTo>
                  <a:cubicBezTo>
                    <a:pt x="953" y="156"/>
                    <a:pt x="941" y="156"/>
                    <a:pt x="929" y="156"/>
                  </a:cubicBezTo>
                  <a:cubicBezTo>
                    <a:pt x="882" y="168"/>
                    <a:pt x="882" y="144"/>
                    <a:pt x="918" y="120"/>
                  </a:cubicBezTo>
                  <a:cubicBezTo>
                    <a:pt x="953" y="96"/>
                    <a:pt x="1013" y="84"/>
                    <a:pt x="1049" y="72"/>
                  </a:cubicBezTo>
                  <a:cubicBezTo>
                    <a:pt x="1096" y="37"/>
                    <a:pt x="1084" y="13"/>
                    <a:pt x="1025" y="1"/>
                  </a:cubicBezTo>
                  <a:cubicBezTo>
                    <a:pt x="977" y="1"/>
                    <a:pt x="906" y="13"/>
                    <a:pt x="822" y="25"/>
                  </a:cubicBezTo>
                  <a:cubicBezTo>
                    <a:pt x="584" y="60"/>
                    <a:pt x="251" y="96"/>
                    <a:pt x="36" y="17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94;p8">
              <a:extLst>
                <a:ext uri="{FF2B5EF4-FFF2-40B4-BE49-F238E27FC236}">
                  <a16:creationId xmlns:a16="http://schemas.microsoft.com/office/drawing/2014/main" id="{22C91FAA-55E5-FDEC-893F-CA9B1E5C55C6}"/>
                </a:ext>
              </a:extLst>
            </p:cNvPr>
            <p:cNvSpPr/>
            <p:nvPr/>
          </p:nvSpPr>
          <p:spPr>
            <a:xfrm>
              <a:off x="5632584" y="5490641"/>
              <a:ext cx="853377" cy="61996"/>
            </a:xfrm>
            <a:custGeom>
              <a:avLst/>
              <a:gdLst/>
              <a:ahLst/>
              <a:cxnLst/>
              <a:rect l="l" t="t" r="r" b="b"/>
              <a:pathLst>
                <a:path w="8895" h="1180" extrusionOk="0">
                  <a:moveTo>
                    <a:pt x="1060" y="275"/>
                  </a:moveTo>
                  <a:cubicBezTo>
                    <a:pt x="881" y="286"/>
                    <a:pt x="714" y="286"/>
                    <a:pt x="548" y="286"/>
                  </a:cubicBezTo>
                  <a:cubicBezTo>
                    <a:pt x="464" y="298"/>
                    <a:pt x="381" y="298"/>
                    <a:pt x="298" y="310"/>
                  </a:cubicBezTo>
                  <a:cubicBezTo>
                    <a:pt x="107" y="358"/>
                    <a:pt x="0" y="453"/>
                    <a:pt x="60" y="501"/>
                  </a:cubicBezTo>
                  <a:cubicBezTo>
                    <a:pt x="107" y="548"/>
                    <a:pt x="274" y="560"/>
                    <a:pt x="417" y="572"/>
                  </a:cubicBezTo>
                  <a:cubicBezTo>
                    <a:pt x="560" y="584"/>
                    <a:pt x="703" y="584"/>
                    <a:pt x="845" y="596"/>
                  </a:cubicBezTo>
                  <a:cubicBezTo>
                    <a:pt x="988" y="608"/>
                    <a:pt x="1167" y="608"/>
                    <a:pt x="1346" y="560"/>
                  </a:cubicBezTo>
                  <a:cubicBezTo>
                    <a:pt x="1465" y="536"/>
                    <a:pt x="1560" y="489"/>
                    <a:pt x="1667" y="477"/>
                  </a:cubicBezTo>
                  <a:cubicBezTo>
                    <a:pt x="1810" y="465"/>
                    <a:pt x="1798" y="525"/>
                    <a:pt x="1857" y="560"/>
                  </a:cubicBezTo>
                  <a:cubicBezTo>
                    <a:pt x="1893" y="584"/>
                    <a:pt x="1965" y="584"/>
                    <a:pt x="2012" y="608"/>
                  </a:cubicBezTo>
                  <a:cubicBezTo>
                    <a:pt x="2131" y="644"/>
                    <a:pt x="2108" y="727"/>
                    <a:pt x="2024" y="810"/>
                  </a:cubicBezTo>
                  <a:cubicBezTo>
                    <a:pt x="1953" y="906"/>
                    <a:pt x="1822" y="989"/>
                    <a:pt x="1738" y="1072"/>
                  </a:cubicBezTo>
                  <a:cubicBezTo>
                    <a:pt x="1691" y="1120"/>
                    <a:pt x="1667" y="1179"/>
                    <a:pt x="1786" y="1179"/>
                  </a:cubicBezTo>
                  <a:cubicBezTo>
                    <a:pt x="1893" y="1179"/>
                    <a:pt x="2048" y="1108"/>
                    <a:pt x="2179" y="1096"/>
                  </a:cubicBezTo>
                  <a:cubicBezTo>
                    <a:pt x="2286" y="1072"/>
                    <a:pt x="2369" y="1084"/>
                    <a:pt x="2477" y="1084"/>
                  </a:cubicBezTo>
                  <a:cubicBezTo>
                    <a:pt x="2703" y="1084"/>
                    <a:pt x="2965" y="989"/>
                    <a:pt x="3215" y="929"/>
                  </a:cubicBezTo>
                  <a:cubicBezTo>
                    <a:pt x="3274" y="906"/>
                    <a:pt x="3358" y="894"/>
                    <a:pt x="3417" y="894"/>
                  </a:cubicBezTo>
                  <a:cubicBezTo>
                    <a:pt x="3441" y="894"/>
                    <a:pt x="3465" y="894"/>
                    <a:pt x="3489" y="906"/>
                  </a:cubicBezTo>
                  <a:cubicBezTo>
                    <a:pt x="3679" y="953"/>
                    <a:pt x="4036" y="941"/>
                    <a:pt x="4358" y="870"/>
                  </a:cubicBezTo>
                  <a:cubicBezTo>
                    <a:pt x="4477" y="846"/>
                    <a:pt x="4596" y="810"/>
                    <a:pt x="4715" y="786"/>
                  </a:cubicBezTo>
                  <a:cubicBezTo>
                    <a:pt x="4786" y="775"/>
                    <a:pt x="4870" y="775"/>
                    <a:pt x="4941" y="775"/>
                  </a:cubicBezTo>
                  <a:cubicBezTo>
                    <a:pt x="5429" y="775"/>
                    <a:pt x="6037" y="739"/>
                    <a:pt x="6513" y="560"/>
                  </a:cubicBezTo>
                  <a:cubicBezTo>
                    <a:pt x="6846" y="572"/>
                    <a:pt x="7203" y="560"/>
                    <a:pt x="7572" y="536"/>
                  </a:cubicBezTo>
                  <a:cubicBezTo>
                    <a:pt x="7668" y="525"/>
                    <a:pt x="7751" y="513"/>
                    <a:pt x="7834" y="501"/>
                  </a:cubicBezTo>
                  <a:cubicBezTo>
                    <a:pt x="8001" y="465"/>
                    <a:pt x="8156" y="405"/>
                    <a:pt x="8323" y="394"/>
                  </a:cubicBezTo>
                  <a:cubicBezTo>
                    <a:pt x="8287" y="358"/>
                    <a:pt x="8430" y="286"/>
                    <a:pt x="8561" y="251"/>
                  </a:cubicBezTo>
                  <a:cubicBezTo>
                    <a:pt x="8692" y="215"/>
                    <a:pt x="8846" y="167"/>
                    <a:pt x="8870" y="120"/>
                  </a:cubicBezTo>
                  <a:cubicBezTo>
                    <a:pt x="8894" y="72"/>
                    <a:pt x="8799" y="60"/>
                    <a:pt x="8704" y="60"/>
                  </a:cubicBezTo>
                  <a:cubicBezTo>
                    <a:pt x="8596" y="48"/>
                    <a:pt x="8489" y="60"/>
                    <a:pt x="8406" y="36"/>
                  </a:cubicBezTo>
                  <a:cubicBezTo>
                    <a:pt x="8358" y="36"/>
                    <a:pt x="8323" y="13"/>
                    <a:pt x="8251" y="13"/>
                  </a:cubicBezTo>
                  <a:cubicBezTo>
                    <a:pt x="8192" y="24"/>
                    <a:pt x="8108" y="48"/>
                    <a:pt x="8037" y="60"/>
                  </a:cubicBezTo>
                  <a:cubicBezTo>
                    <a:pt x="7882" y="72"/>
                    <a:pt x="7811" y="24"/>
                    <a:pt x="7692" y="13"/>
                  </a:cubicBezTo>
                  <a:cubicBezTo>
                    <a:pt x="7608" y="1"/>
                    <a:pt x="7513" y="13"/>
                    <a:pt x="7406" y="24"/>
                  </a:cubicBezTo>
                  <a:cubicBezTo>
                    <a:pt x="6810" y="84"/>
                    <a:pt x="6179" y="167"/>
                    <a:pt x="5560" y="275"/>
                  </a:cubicBezTo>
                  <a:cubicBezTo>
                    <a:pt x="5025" y="370"/>
                    <a:pt x="4453" y="489"/>
                    <a:pt x="3965" y="501"/>
                  </a:cubicBezTo>
                  <a:cubicBezTo>
                    <a:pt x="3703" y="513"/>
                    <a:pt x="3489" y="477"/>
                    <a:pt x="3227" y="501"/>
                  </a:cubicBezTo>
                  <a:cubicBezTo>
                    <a:pt x="3096" y="501"/>
                    <a:pt x="2965" y="525"/>
                    <a:pt x="2870" y="513"/>
                  </a:cubicBezTo>
                  <a:cubicBezTo>
                    <a:pt x="2786" y="489"/>
                    <a:pt x="2810" y="417"/>
                    <a:pt x="2941" y="394"/>
                  </a:cubicBezTo>
                  <a:cubicBezTo>
                    <a:pt x="3024" y="370"/>
                    <a:pt x="3108" y="382"/>
                    <a:pt x="3191" y="358"/>
                  </a:cubicBezTo>
                  <a:cubicBezTo>
                    <a:pt x="3310" y="322"/>
                    <a:pt x="3286" y="263"/>
                    <a:pt x="3191" y="263"/>
                  </a:cubicBezTo>
                  <a:cubicBezTo>
                    <a:pt x="3084" y="251"/>
                    <a:pt x="2953" y="275"/>
                    <a:pt x="2846" y="275"/>
                  </a:cubicBezTo>
                  <a:cubicBezTo>
                    <a:pt x="2715" y="263"/>
                    <a:pt x="2643" y="215"/>
                    <a:pt x="2500" y="227"/>
                  </a:cubicBezTo>
                  <a:cubicBezTo>
                    <a:pt x="2405" y="239"/>
                    <a:pt x="2322" y="263"/>
                    <a:pt x="2227" y="286"/>
                  </a:cubicBezTo>
                  <a:cubicBezTo>
                    <a:pt x="1750" y="382"/>
                    <a:pt x="1453" y="263"/>
                    <a:pt x="1060" y="27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95;p8">
              <a:extLst>
                <a:ext uri="{FF2B5EF4-FFF2-40B4-BE49-F238E27FC236}">
                  <a16:creationId xmlns:a16="http://schemas.microsoft.com/office/drawing/2014/main" id="{89012894-BF33-6881-305A-A0902805BF5A}"/>
                </a:ext>
              </a:extLst>
            </p:cNvPr>
            <p:cNvSpPr/>
            <p:nvPr/>
          </p:nvSpPr>
          <p:spPr>
            <a:xfrm>
              <a:off x="5565139" y="5530046"/>
              <a:ext cx="164631" cy="30735"/>
            </a:xfrm>
            <a:custGeom>
              <a:avLst/>
              <a:gdLst/>
              <a:ahLst/>
              <a:cxnLst/>
              <a:rect l="l" t="t" r="r" b="b"/>
              <a:pathLst>
                <a:path w="1716" h="585" extrusionOk="0">
                  <a:moveTo>
                    <a:pt x="394" y="358"/>
                  </a:moveTo>
                  <a:cubicBezTo>
                    <a:pt x="346" y="370"/>
                    <a:pt x="310" y="394"/>
                    <a:pt x="274" y="406"/>
                  </a:cubicBezTo>
                  <a:cubicBezTo>
                    <a:pt x="227" y="429"/>
                    <a:pt x="179" y="453"/>
                    <a:pt x="132" y="477"/>
                  </a:cubicBezTo>
                  <a:cubicBezTo>
                    <a:pt x="72" y="501"/>
                    <a:pt x="1" y="548"/>
                    <a:pt x="24" y="560"/>
                  </a:cubicBezTo>
                  <a:cubicBezTo>
                    <a:pt x="48" y="584"/>
                    <a:pt x="144" y="572"/>
                    <a:pt x="215" y="560"/>
                  </a:cubicBezTo>
                  <a:cubicBezTo>
                    <a:pt x="298" y="537"/>
                    <a:pt x="370" y="513"/>
                    <a:pt x="441" y="501"/>
                  </a:cubicBezTo>
                  <a:cubicBezTo>
                    <a:pt x="655" y="477"/>
                    <a:pt x="691" y="572"/>
                    <a:pt x="894" y="548"/>
                  </a:cubicBezTo>
                  <a:cubicBezTo>
                    <a:pt x="965" y="548"/>
                    <a:pt x="1036" y="525"/>
                    <a:pt x="1108" y="525"/>
                  </a:cubicBezTo>
                  <a:cubicBezTo>
                    <a:pt x="1179" y="513"/>
                    <a:pt x="1227" y="537"/>
                    <a:pt x="1298" y="525"/>
                  </a:cubicBezTo>
                  <a:cubicBezTo>
                    <a:pt x="1394" y="513"/>
                    <a:pt x="1477" y="465"/>
                    <a:pt x="1513" y="429"/>
                  </a:cubicBezTo>
                  <a:cubicBezTo>
                    <a:pt x="1537" y="394"/>
                    <a:pt x="1525" y="358"/>
                    <a:pt x="1560" y="322"/>
                  </a:cubicBezTo>
                  <a:cubicBezTo>
                    <a:pt x="1596" y="287"/>
                    <a:pt x="1644" y="263"/>
                    <a:pt x="1656" y="239"/>
                  </a:cubicBezTo>
                  <a:cubicBezTo>
                    <a:pt x="1715" y="144"/>
                    <a:pt x="1477" y="1"/>
                    <a:pt x="1215" y="48"/>
                  </a:cubicBezTo>
                  <a:cubicBezTo>
                    <a:pt x="1048" y="72"/>
                    <a:pt x="965" y="108"/>
                    <a:pt x="858" y="167"/>
                  </a:cubicBezTo>
                  <a:cubicBezTo>
                    <a:pt x="679" y="251"/>
                    <a:pt x="620" y="275"/>
                    <a:pt x="394" y="35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6;p8">
              <a:extLst>
                <a:ext uri="{FF2B5EF4-FFF2-40B4-BE49-F238E27FC236}">
                  <a16:creationId xmlns:a16="http://schemas.microsoft.com/office/drawing/2014/main" id="{700D0F76-BBD2-6304-4E49-9D5C4C00AB16}"/>
                </a:ext>
              </a:extLst>
            </p:cNvPr>
            <p:cNvSpPr/>
            <p:nvPr/>
          </p:nvSpPr>
          <p:spPr>
            <a:xfrm>
              <a:off x="5751357" y="5294880"/>
              <a:ext cx="1854020" cy="207057"/>
            </a:xfrm>
            <a:custGeom>
              <a:avLst/>
              <a:gdLst/>
              <a:ahLst/>
              <a:cxnLst/>
              <a:rect l="l" t="t" r="r" b="b"/>
              <a:pathLst>
                <a:path w="19325" h="3941" extrusionOk="0">
                  <a:moveTo>
                    <a:pt x="4037" y="3239"/>
                  </a:moveTo>
                  <a:cubicBezTo>
                    <a:pt x="3953" y="3227"/>
                    <a:pt x="3858" y="3227"/>
                    <a:pt x="3751" y="3239"/>
                  </a:cubicBezTo>
                  <a:cubicBezTo>
                    <a:pt x="3644" y="3250"/>
                    <a:pt x="3513" y="3310"/>
                    <a:pt x="3525" y="3334"/>
                  </a:cubicBezTo>
                  <a:cubicBezTo>
                    <a:pt x="3525" y="3358"/>
                    <a:pt x="3572" y="3369"/>
                    <a:pt x="3608" y="3369"/>
                  </a:cubicBezTo>
                  <a:cubicBezTo>
                    <a:pt x="3703" y="3381"/>
                    <a:pt x="3810" y="3381"/>
                    <a:pt x="3870" y="3405"/>
                  </a:cubicBezTo>
                  <a:cubicBezTo>
                    <a:pt x="3941" y="3429"/>
                    <a:pt x="3918" y="3489"/>
                    <a:pt x="3810" y="3524"/>
                  </a:cubicBezTo>
                  <a:cubicBezTo>
                    <a:pt x="3763" y="3536"/>
                    <a:pt x="3715" y="3536"/>
                    <a:pt x="3667" y="3548"/>
                  </a:cubicBezTo>
                  <a:cubicBezTo>
                    <a:pt x="3477" y="3572"/>
                    <a:pt x="3286" y="3584"/>
                    <a:pt x="3096" y="3620"/>
                  </a:cubicBezTo>
                  <a:cubicBezTo>
                    <a:pt x="2905" y="3643"/>
                    <a:pt x="2691" y="3691"/>
                    <a:pt x="2560" y="3762"/>
                  </a:cubicBezTo>
                  <a:cubicBezTo>
                    <a:pt x="2417" y="3834"/>
                    <a:pt x="2382" y="3917"/>
                    <a:pt x="2524" y="3941"/>
                  </a:cubicBezTo>
                  <a:cubicBezTo>
                    <a:pt x="2703" y="3905"/>
                    <a:pt x="2882" y="3858"/>
                    <a:pt x="3060" y="3822"/>
                  </a:cubicBezTo>
                  <a:cubicBezTo>
                    <a:pt x="3108" y="3822"/>
                    <a:pt x="3156" y="3810"/>
                    <a:pt x="3191" y="3810"/>
                  </a:cubicBezTo>
                  <a:cubicBezTo>
                    <a:pt x="3251" y="3810"/>
                    <a:pt x="3215" y="3858"/>
                    <a:pt x="3251" y="3881"/>
                  </a:cubicBezTo>
                  <a:cubicBezTo>
                    <a:pt x="3334" y="3929"/>
                    <a:pt x="3656" y="3786"/>
                    <a:pt x="3822" y="3798"/>
                  </a:cubicBezTo>
                  <a:cubicBezTo>
                    <a:pt x="3882" y="3798"/>
                    <a:pt x="3906" y="3810"/>
                    <a:pt x="3941" y="3822"/>
                  </a:cubicBezTo>
                  <a:cubicBezTo>
                    <a:pt x="4120" y="3858"/>
                    <a:pt x="4489" y="3739"/>
                    <a:pt x="4751" y="3727"/>
                  </a:cubicBezTo>
                  <a:cubicBezTo>
                    <a:pt x="4870" y="3715"/>
                    <a:pt x="4977" y="3727"/>
                    <a:pt x="5108" y="3703"/>
                  </a:cubicBezTo>
                  <a:cubicBezTo>
                    <a:pt x="5382" y="3655"/>
                    <a:pt x="5513" y="3477"/>
                    <a:pt x="5775" y="3453"/>
                  </a:cubicBezTo>
                  <a:cubicBezTo>
                    <a:pt x="5906" y="3441"/>
                    <a:pt x="5953" y="3489"/>
                    <a:pt x="6049" y="3500"/>
                  </a:cubicBezTo>
                  <a:cubicBezTo>
                    <a:pt x="6251" y="3524"/>
                    <a:pt x="6549" y="3429"/>
                    <a:pt x="6775" y="3346"/>
                  </a:cubicBezTo>
                  <a:cubicBezTo>
                    <a:pt x="6763" y="3429"/>
                    <a:pt x="7251" y="3334"/>
                    <a:pt x="7227" y="3417"/>
                  </a:cubicBezTo>
                  <a:cubicBezTo>
                    <a:pt x="7216" y="3441"/>
                    <a:pt x="7180" y="3465"/>
                    <a:pt x="7168" y="3477"/>
                  </a:cubicBezTo>
                  <a:cubicBezTo>
                    <a:pt x="7132" y="3524"/>
                    <a:pt x="7275" y="3536"/>
                    <a:pt x="7406" y="3512"/>
                  </a:cubicBezTo>
                  <a:cubicBezTo>
                    <a:pt x="7537" y="3489"/>
                    <a:pt x="7644" y="3453"/>
                    <a:pt x="7751" y="3405"/>
                  </a:cubicBezTo>
                  <a:cubicBezTo>
                    <a:pt x="7835" y="3369"/>
                    <a:pt x="7930" y="3334"/>
                    <a:pt x="8037" y="3322"/>
                  </a:cubicBezTo>
                  <a:cubicBezTo>
                    <a:pt x="8085" y="3310"/>
                    <a:pt x="8132" y="3310"/>
                    <a:pt x="8180" y="3310"/>
                  </a:cubicBezTo>
                  <a:cubicBezTo>
                    <a:pt x="8466" y="3286"/>
                    <a:pt x="8799" y="3179"/>
                    <a:pt x="8918" y="3072"/>
                  </a:cubicBezTo>
                  <a:cubicBezTo>
                    <a:pt x="8561" y="3036"/>
                    <a:pt x="8180" y="3024"/>
                    <a:pt x="7775" y="3036"/>
                  </a:cubicBezTo>
                  <a:cubicBezTo>
                    <a:pt x="8168" y="2988"/>
                    <a:pt x="8549" y="2941"/>
                    <a:pt x="8942" y="2905"/>
                  </a:cubicBezTo>
                  <a:cubicBezTo>
                    <a:pt x="8835" y="2869"/>
                    <a:pt x="8954" y="2774"/>
                    <a:pt x="9121" y="2727"/>
                  </a:cubicBezTo>
                  <a:cubicBezTo>
                    <a:pt x="9287" y="2679"/>
                    <a:pt x="9478" y="2667"/>
                    <a:pt x="9668" y="2643"/>
                  </a:cubicBezTo>
                  <a:cubicBezTo>
                    <a:pt x="9990" y="2596"/>
                    <a:pt x="10335" y="2536"/>
                    <a:pt x="10656" y="2465"/>
                  </a:cubicBezTo>
                  <a:cubicBezTo>
                    <a:pt x="10740" y="2441"/>
                    <a:pt x="10811" y="2429"/>
                    <a:pt x="10871" y="2405"/>
                  </a:cubicBezTo>
                  <a:cubicBezTo>
                    <a:pt x="10906" y="2381"/>
                    <a:pt x="10930" y="2357"/>
                    <a:pt x="10978" y="2334"/>
                  </a:cubicBezTo>
                  <a:cubicBezTo>
                    <a:pt x="11061" y="2286"/>
                    <a:pt x="11180" y="2274"/>
                    <a:pt x="11287" y="2238"/>
                  </a:cubicBezTo>
                  <a:cubicBezTo>
                    <a:pt x="11395" y="2215"/>
                    <a:pt x="11490" y="2155"/>
                    <a:pt x="11430" y="2143"/>
                  </a:cubicBezTo>
                  <a:cubicBezTo>
                    <a:pt x="11407" y="2131"/>
                    <a:pt x="11359" y="2131"/>
                    <a:pt x="11311" y="2131"/>
                  </a:cubicBezTo>
                  <a:cubicBezTo>
                    <a:pt x="11121" y="2143"/>
                    <a:pt x="10930" y="2155"/>
                    <a:pt x="10740" y="2167"/>
                  </a:cubicBezTo>
                  <a:cubicBezTo>
                    <a:pt x="10597" y="2167"/>
                    <a:pt x="10442" y="2179"/>
                    <a:pt x="10299" y="2215"/>
                  </a:cubicBezTo>
                  <a:cubicBezTo>
                    <a:pt x="10144" y="2238"/>
                    <a:pt x="10002" y="2286"/>
                    <a:pt x="9847" y="2322"/>
                  </a:cubicBezTo>
                  <a:cubicBezTo>
                    <a:pt x="9644" y="2369"/>
                    <a:pt x="9418" y="2381"/>
                    <a:pt x="9287" y="2346"/>
                  </a:cubicBezTo>
                  <a:cubicBezTo>
                    <a:pt x="9382" y="2298"/>
                    <a:pt x="9513" y="2250"/>
                    <a:pt x="9656" y="2203"/>
                  </a:cubicBezTo>
                  <a:cubicBezTo>
                    <a:pt x="9621" y="2179"/>
                    <a:pt x="9549" y="2167"/>
                    <a:pt x="9442" y="2167"/>
                  </a:cubicBezTo>
                  <a:cubicBezTo>
                    <a:pt x="9680" y="2119"/>
                    <a:pt x="9990" y="2072"/>
                    <a:pt x="10097" y="2119"/>
                  </a:cubicBezTo>
                  <a:cubicBezTo>
                    <a:pt x="10109" y="2131"/>
                    <a:pt x="10121" y="2143"/>
                    <a:pt x="10144" y="2155"/>
                  </a:cubicBezTo>
                  <a:cubicBezTo>
                    <a:pt x="10252" y="2191"/>
                    <a:pt x="10502" y="2131"/>
                    <a:pt x="10668" y="2072"/>
                  </a:cubicBezTo>
                  <a:cubicBezTo>
                    <a:pt x="10692" y="2024"/>
                    <a:pt x="10466" y="2036"/>
                    <a:pt x="10537" y="1988"/>
                  </a:cubicBezTo>
                  <a:cubicBezTo>
                    <a:pt x="10561" y="1976"/>
                    <a:pt x="10609" y="1965"/>
                    <a:pt x="10656" y="1965"/>
                  </a:cubicBezTo>
                  <a:cubicBezTo>
                    <a:pt x="10787" y="1953"/>
                    <a:pt x="10930" y="1953"/>
                    <a:pt x="11061" y="1917"/>
                  </a:cubicBezTo>
                  <a:cubicBezTo>
                    <a:pt x="11121" y="1905"/>
                    <a:pt x="11180" y="1881"/>
                    <a:pt x="11252" y="1869"/>
                  </a:cubicBezTo>
                  <a:cubicBezTo>
                    <a:pt x="11407" y="1834"/>
                    <a:pt x="11561" y="1845"/>
                    <a:pt x="11704" y="1845"/>
                  </a:cubicBezTo>
                  <a:cubicBezTo>
                    <a:pt x="11954" y="1834"/>
                    <a:pt x="12240" y="1786"/>
                    <a:pt x="12490" y="1715"/>
                  </a:cubicBezTo>
                  <a:cubicBezTo>
                    <a:pt x="12621" y="1679"/>
                    <a:pt x="12716" y="1667"/>
                    <a:pt x="12859" y="1643"/>
                  </a:cubicBezTo>
                  <a:cubicBezTo>
                    <a:pt x="12859" y="1595"/>
                    <a:pt x="13038" y="1536"/>
                    <a:pt x="13192" y="1500"/>
                  </a:cubicBezTo>
                  <a:cubicBezTo>
                    <a:pt x="13347" y="1476"/>
                    <a:pt x="13514" y="1464"/>
                    <a:pt x="13669" y="1429"/>
                  </a:cubicBezTo>
                  <a:cubicBezTo>
                    <a:pt x="13835" y="1405"/>
                    <a:pt x="13978" y="1345"/>
                    <a:pt x="14121" y="1298"/>
                  </a:cubicBezTo>
                  <a:cubicBezTo>
                    <a:pt x="15276" y="929"/>
                    <a:pt x="16800" y="869"/>
                    <a:pt x="17955" y="512"/>
                  </a:cubicBezTo>
                  <a:cubicBezTo>
                    <a:pt x="17598" y="512"/>
                    <a:pt x="17205" y="560"/>
                    <a:pt x="16836" y="619"/>
                  </a:cubicBezTo>
                  <a:cubicBezTo>
                    <a:pt x="17657" y="452"/>
                    <a:pt x="18491" y="298"/>
                    <a:pt x="19324" y="131"/>
                  </a:cubicBezTo>
                  <a:cubicBezTo>
                    <a:pt x="19288" y="60"/>
                    <a:pt x="19050" y="48"/>
                    <a:pt x="18836" y="36"/>
                  </a:cubicBezTo>
                  <a:cubicBezTo>
                    <a:pt x="18253" y="24"/>
                    <a:pt x="17669" y="12"/>
                    <a:pt x="17098" y="0"/>
                  </a:cubicBezTo>
                  <a:cubicBezTo>
                    <a:pt x="16991" y="0"/>
                    <a:pt x="16872" y="0"/>
                    <a:pt x="16752" y="12"/>
                  </a:cubicBezTo>
                  <a:cubicBezTo>
                    <a:pt x="16538" y="48"/>
                    <a:pt x="16371" y="131"/>
                    <a:pt x="16205" y="202"/>
                  </a:cubicBezTo>
                  <a:cubicBezTo>
                    <a:pt x="15895" y="321"/>
                    <a:pt x="15478" y="405"/>
                    <a:pt x="15109" y="441"/>
                  </a:cubicBezTo>
                  <a:cubicBezTo>
                    <a:pt x="15288" y="262"/>
                    <a:pt x="16062" y="202"/>
                    <a:pt x="16407" y="36"/>
                  </a:cubicBezTo>
                  <a:cubicBezTo>
                    <a:pt x="15788" y="71"/>
                    <a:pt x="15169" y="119"/>
                    <a:pt x="14550" y="155"/>
                  </a:cubicBezTo>
                  <a:cubicBezTo>
                    <a:pt x="14324" y="179"/>
                    <a:pt x="14074" y="191"/>
                    <a:pt x="13871" y="262"/>
                  </a:cubicBezTo>
                  <a:cubicBezTo>
                    <a:pt x="13788" y="286"/>
                    <a:pt x="13728" y="321"/>
                    <a:pt x="13645" y="345"/>
                  </a:cubicBezTo>
                  <a:cubicBezTo>
                    <a:pt x="13502" y="393"/>
                    <a:pt x="13323" y="405"/>
                    <a:pt x="13169" y="417"/>
                  </a:cubicBezTo>
                  <a:cubicBezTo>
                    <a:pt x="12335" y="500"/>
                    <a:pt x="11490" y="583"/>
                    <a:pt x="10645" y="667"/>
                  </a:cubicBezTo>
                  <a:cubicBezTo>
                    <a:pt x="10883" y="702"/>
                    <a:pt x="11121" y="750"/>
                    <a:pt x="11359" y="798"/>
                  </a:cubicBezTo>
                  <a:cubicBezTo>
                    <a:pt x="10966" y="857"/>
                    <a:pt x="10645" y="810"/>
                    <a:pt x="10371" y="762"/>
                  </a:cubicBezTo>
                  <a:cubicBezTo>
                    <a:pt x="9918" y="857"/>
                    <a:pt x="9442" y="929"/>
                    <a:pt x="9001" y="964"/>
                  </a:cubicBezTo>
                  <a:cubicBezTo>
                    <a:pt x="8966" y="1024"/>
                    <a:pt x="9168" y="1024"/>
                    <a:pt x="9311" y="1024"/>
                  </a:cubicBezTo>
                  <a:cubicBezTo>
                    <a:pt x="9454" y="1024"/>
                    <a:pt x="9549" y="1083"/>
                    <a:pt x="9394" y="1119"/>
                  </a:cubicBezTo>
                  <a:cubicBezTo>
                    <a:pt x="8954" y="1119"/>
                    <a:pt x="8573" y="1083"/>
                    <a:pt x="8251" y="1012"/>
                  </a:cubicBezTo>
                  <a:cubicBezTo>
                    <a:pt x="8085" y="1048"/>
                    <a:pt x="8073" y="1119"/>
                    <a:pt x="8132" y="1167"/>
                  </a:cubicBezTo>
                  <a:cubicBezTo>
                    <a:pt x="8192" y="1203"/>
                    <a:pt x="8275" y="1250"/>
                    <a:pt x="8168" y="1310"/>
                  </a:cubicBezTo>
                  <a:cubicBezTo>
                    <a:pt x="8049" y="1262"/>
                    <a:pt x="7918" y="1226"/>
                    <a:pt x="7799" y="1191"/>
                  </a:cubicBezTo>
                  <a:cubicBezTo>
                    <a:pt x="7751" y="1226"/>
                    <a:pt x="7716" y="1262"/>
                    <a:pt x="7668" y="1298"/>
                  </a:cubicBezTo>
                  <a:cubicBezTo>
                    <a:pt x="7632" y="1167"/>
                    <a:pt x="7061" y="1203"/>
                    <a:pt x="6704" y="1179"/>
                  </a:cubicBezTo>
                  <a:cubicBezTo>
                    <a:pt x="6585" y="1167"/>
                    <a:pt x="6489" y="1143"/>
                    <a:pt x="6358" y="1143"/>
                  </a:cubicBezTo>
                  <a:cubicBezTo>
                    <a:pt x="6227" y="1143"/>
                    <a:pt x="6061" y="1167"/>
                    <a:pt x="5942" y="1214"/>
                  </a:cubicBezTo>
                  <a:cubicBezTo>
                    <a:pt x="5823" y="1262"/>
                    <a:pt x="5834" y="1334"/>
                    <a:pt x="5977" y="1322"/>
                  </a:cubicBezTo>
                  <a:cubicBezTo>
                    <a:pt x="5703" y="1369"/>
                    <a:pt x="5418" y="1417"/>
                    <a:pt x="5132" y="1464"/>
                  </a:cubicBezTo>
                  <a:cubicBezTo>
                    <a:pt x="5346" y="1500"/>
                    <a:pt x="5668" y="1500"/>
                    <a:pt x="6001" y="1441"/>
                  </a:cubicBezTo>
                  <a:cubicBezTo>
                    <a:pt x="6239" y="1405"/>
                    <a:pt x="6561" y="1345"/>
                    <a:pt x="6632" y="1405"/>
                  </a:cubicBezTo>
                  <a:cubicBezTo>
                    <a:pt x="6477" y="1464"/>
                    <a:pt x="6287" y="1500"/>
                    <a:pt x="6108" y="1524"/>
                  </a:cubicBezTo>
                  <a:cubicBezTo>
                    <a:pt x="5727" y="1572"/>
                    <a:pt x="5334" y="1536"/>
                    <a:pt x="5025" y="1655"/>
                  </a:cubicBezTo>
                  <a:cubicBezTo>
                    <a:pt x="4918" y="1595"/>
                    <a:pt x="4691" y="1524"/>
                    <a:pt x="4429" y="1607"/>
                  </a:cubicBezTo>
                  <a:cubicBezTo>
                    <a:pt x="4322" y="1643"/>
                    <a:pt x="4251" y="1679"/>
                    <a:pt x="4156" y="1715"/>
                  </a:cubicBezTo>
                  <a:cubicBezTo>
                    <a:pt x="3751" y="1869"/>
                    <a:pt x="3215" y="1750"/>
                    <a:pt x="2798" y="1905"/>
                  </a:cubicBezTo>
                  <a:cubicBezTo>
                    <a:pt x="2715" y="1929"/>
                    <a:pt x="2655" y="1965"/>
                    <a:pt x="2667" y="1988"/>
                  </a:cubicBezTo>
                  <a:cubicBezTo>
                    <a:pt x="2715" y="2048"/>
                    <a:pt x="3036" y="1953"/>
                    <a:pt x="3191" y="1965"/>
                  </a:cubicBezTo>
                  <a:cubicBezTo>
                    <a:pt x="3013" y="1988"/>
                    <a:pt x="2846" y="2084"/>
                    <a:pt x="2894" y="2131"/>
                  </a:cubicBezTo>
                  <a:cubicBezTo>
                    <a:pt x="3286" y="2000"/>
                    <a:pt x="3775" y="1917"/>
                    <a:pt x="4156" y="1917"/>
                  </a:cubicBezTo>
                  <a:cubicBezTo>
                    <a:pt x="4060" y="1988"/>
                    <a:pt x="3810" y="2012"/>
                    <a:pt x="3608" y="2048"/>
                  </a:cubicBezTo>
                  <a:cubicBezTo>
                    <a:pt x="3417" y="2072"/>
                    <a:pt x="3144" y="2179"/>
                    <a:pt x="3275" y="2203"/>
                  </a:cubicBezTo>
                  <a:cubicBezTo>
                    <a:pt x="3739" y="2084"/>
                    <a:pt x="4251" y="2024"/>
                    <a:pt x="4644" y="2036"/>
                  </a:cubicBezTo>
                  <a:cubicBezTo>
                    <a:pt x="4763" y="2048"/>
                    <a:pt x="4870" y="2048"/>
                    <a:pt x="5001" y="2024"/>
                  </a:cubicBezTo>
                  <a:cubicBezTo>
                    <a:pt x="5072" y="2000"/>
                    <a:pt x="5132" y="1988"/>
                    <a:pt x="5203" y="1965"/>
                  </a:cubicBezTo>
                  <a:cubicBezTo>
                    <a:pt x="5418" y="1929"/>
                    <a:pt x="5465" y="2024"/>
                    <a:pt x="5430" y="2096"/>
                  </a:cubicBezTo>
                  <a:cubicBezTo>
                    <a:pt x="5930" y="1941"/>
                    <a:pt x="6477" y="1822"/>
                    <a:pt x="7013" y="1750"/>
                  </a:cubicBezTo>
                  <a:cubicBezTo>
                    <a:pt x="7537" y="1679"/>
                    <a:pt x="8049" y="1655"/>
                    <a:pt x="8573" y="1595"/>
                  </a:cubicBezTo>
                  <a:cubicBezTo>
                    <a:pt x="9311" y="1524"/>
                    <a:pt x="10061" y="1381"/>
                    <a:pt x="10811" y="1238"/>
                  </a:cubicBezTo>
                  <a:cubicBezTo>
                    <a:pt x="10514" y="1453"/>
                    <a:pt x="9490" y="1441"/>
                    <a:pt x="9252" y="1655"/>
                  </a:cubicBezTo>
                  <a:cubicBezTo>
                    <a:pt x="9478" y="1643"/>
                    <a:pt x="9740" y="1619"/>
                    <a:pt x="9990" y="1572"/>
                  </a:cubicBezTo>
                  <a:cubicBezTo>
                    <a:pt x="9680" y="1703"/>
                    <a:pt x="9204" y="1750"/>
                    <a:pt x="8823" y="1774"/>
                  </a:cubicBezTo>
                  <a:cubicBezTo>
                    <a:pt x="8442" y="1786"/>
                    <a:pt x="8025" y="1798"/>
                    <a:pt x="7644" y="1905"/>
                  </a:cubicBezTo>
                  <a:cubicBezTo>
                    <a:pt x="7573" y="2036"/>
                    <a:pt x="7858" y="2119"/>
                    <a:pt x="8239" y="2072"/>
                  </a:cubicBezTo>
                  <a:cubicBezTo>
                    <a:pt x="8144" y="2155"/>
                    <a:pt x="7823" y="2215"/>
                    <a:pt x="7644" y="2191"/>
                  </a:cubicBezTo>
                  <a:cubicBezTo>
                    <a:pt x="7466" y="2167"/>
                    <a:pt x="7406" y="2107"/>
                    <a:pt x="7347" y="2048"/>
                  </a:cubicBezTo>
                  <a:cubicBezTo>
                    <a:pt x="7287" y="1988"/>
                    <a:pt x="7204" y="1917"/>
                    <a:pt x="7001" y="1917"/>
                  </a:cubicBezTo>
                  <a:cubicBezTo>
                    <a:pt x="6846" y="1905"/>
                    <a:pt x="6656" y="1941"/>
                    <a:pt x="6477" y="1965"/>
                  </a:cubicBezTo>
                  <a:cubicBezTo>
                    <a:pt x="6263" y="2000"/>
                    <a:pt x="6061" y="2036"/>
                    <a:pt x="5846" y="2072"/>
                  </a:cubicBezTo>
                  <a:cubicBezTo>
                    <a:pt x="5680" y="2096"/>
                    <a:pt x="5501" y="2131"/>
                    <a:pt x="5346" y="2179"/>
                  </a:cubicBezTo>
                  <a:cubicBezTo>
                    <a:pt x="5203" y="2238"/>
                    <a:pt x="5108" y="2310"/>
                    <a:pt x="5203" y="2346"/>
                  </a:cubicBezTo>
                  <a:lnTo>
                    <a:pt x="4799" y="2393"/>
                  </a:lnTo>
                  <a:cubicBezTo>
                    <a:pt x="4894" y="2274"/>
                    <a:pt x="4632" y="2215"/>
                    <a:pt x="4322" y="2226"/>
                  </a:cubicBezTo>
                  <a:cubicBezTo>
                    <a:pt x="4013" y="2226"/>
                    <a:pt x="3656" y="2286"/>
                    <a:pt x="3322" y="2322"/>
                  </a:cubicBezTo>
                  <a:cubicBezTo>
                    <a:pt x="2989" y="2357"/>
                    <a:pt x="2644" y="2357"/>
                    <a:pt x="2560" y="2262"/>
                  </a:cubicBezTo>
                  <a:cubicBezTo>
                    <a:pt x="2536" y="2238"/>
                    <a:pt x="2536" y="2203"/>
                    <a:pt x="2489" y="2179"/>
                  </a:cubicBezTo>
                  <a:cubicBezTo>
                    <a:pt x="2382" y="2131"/>
                    <a:pt x="2096" y="2167"/>
                    <a:pt x="1870" y="2203"/>
                  </a:cubicBezTo>
                  <a:cubicBezTo>
                    <a:pt x="1632" y="2238"/>
                    <a:pt x="1346" y="2250"/>
                    <a:pt x="1346" y="2167"/>
                  </a:cubicBezTo>
                  <a:cubicBezTo>
                    <a:pt x="1358" y="2143"/>
                    <a:pt x="1381" y="2119"/>
                    <a:pt x="1358" y="2096"/>
                  </a:cubicBezTo>
                  <a:cubicBezTo>
                    <a:pt x="1322" y="2084"/>
                    <a:pt x="1251" y="2084"/>
                    <a:pt x="1179" y="2096"/>
                  </a:cubicBezTo>
                  <a:cubicBezTo>
                    <a:pt x="881" y="2131"/>
                    <a:pt x="548" y="2191"/>
                    <a:pt x="250" y="2274"/>
                  </a:cubicBezTo>
                  <a:cubicBezTo>
                    <a:pt x="250" y="2334"/>
                    <a:pt x="477" y="2322"/>
                    <a:pt x="655" y="2310"/>
                  </a:cubicBezTo>
                  <a:cubicBezTo>
                    <a:pt x="834" y="2298"/>
                    <a:pt x="1024" y="2322"/>
                    <a:pt x="905" y="2393"/>
                  </a:cubicBezTo>
                  <a:cubicBezTo>
                    <a:pt x="631" y="2381"/>
                    <a:pt x="274" y="2453"/>
                    <a:pt x="0" y="2548"/>
                  </a:cubicBezTo>
                  <a:cubicBezTo>
                    <a:pt x="358" y="2536"/>
                    <a:pt x="727" y="2536"/>
                    <a:pt x="1084" y="2524"/>
                  </a:cubicBezTo>
                  <a:cubicBezTo>
                    <a:pt x="1060" y="2572"/>
                    <a:pt x="893" y="2619"/>
                    <a:pt x="762" y="2643"/>
                  </a:cubicBezTo>
                  <a:cubicBezTo>
                    <a:pt x="631" y="2667"/>
                    <a:pt x="477" y="2691"/>
                    <a:pt x="358" y="2727"/>
                  </a:cubicBezTo>
                  <a:cubicBezTo>
                    <a:pt x="238" y="2774"/>
                    <a:pt x="191" y="2846"/>
                    <a:pt x="322" y="2846"/>
                  </a:cubicBezTo>
                  <a:cubicBezTo>
                    <a:pt x="631" y="2727"/>
                    <a:pt x="1036" y="2643"/>
                    <a:pt x="1370" y="2619"/>
                  </a:cubicBezTo>
                  <a:cubicBezTo>
                    <a:pt x="1489" y="2643"/>
                    <a:pt x="1227" y="2750"/>
                    <a:pt x="1036" y="2786"/>
                  </a:cubicBezTo>
                  <a:cubicBezTo>
                    <a:pt x="834" y="2822"/>
                    <a:pt x="608" y="2834"/>
                    <a:pt x="465" y="2905"/>
                  </a:cubicBezTo>
                  <a:cubicBezTo>
                    <a:pt x="310" y="2988"/>
                    <a:pt x="453" y="3048"/>
                    <a:pt x="655" y="3036"/>
                  </a:cubicBezTo>
                  <a:cubicBezTo>
                    <a:pt x="858" y="3036"/>
                    <a:pt x="1096" y="2988"/>
                    <a:pt x="1298" y="2988"/>
                  </a:cubicBezTo>
                  <a:cubicBezTo>
                    <a:pt x="1108" y="3048"/>
                    <a:pt x="929" y="3096"/>
                    <a:pt x="739" y="3131"/>
                  </a:cubicBezTo>
                  <a:cubicBezTo>
                    <a:pt x="1155" y="3119"/>
                    <a:pt x="1632" y="3060"/>
                    <a:pt x="2096" y="2965"/>
                  </a:cubicBezTo>
                  <a:cubicBezTo>
                    <a:pt x="2060" y="3072"/>
                    <a:pt x="1524" y="3143"/>
                    <a:pt x="1334" y="3262"/>
                  </a:cubicBezTo>
                  <a:cubicBezTo>
                    <a:pt x="1179" y="3358"/>
                    <a:pt x="1370" y="3429"/>
                    <a:pt x="1608" y="3417"/>
                  </a:cubicBezTo>
                  <a:cubicBezTo>
                    <a:pt x="1858" y="3393"/>
                    <a:pt x="2132" y="3334"/>
                    <a:pt x="2394" y="3298"/>
                  </a:cubicBezTo>
                  <a:cubicBezTo>
                    <a:pt x="2548" y="3274"/>
                    <a:pt x="2715" y="3262"/>
                    <a:pt x="2882" y="3215"/>
                  </a:cubicBezTo>
                  <a:cubicBezTo>
                    <a:pt x="3025" y="3179"/>
                    <a:pt x="3132" y="3131"/>
                    <a:pt x="3263" y="3084"/>
                  </a:cubicBezTo>
                  <a:cubicBezTo>
                    <a:pt x="3596" y="2953"/>
                    <a:pt x="4001" y="2881"/>
                    <a:pt x="4382" y="2822"/>
                  </a:cubicBezTo>
                  <a:cubicBezTo>
                    <a:pt x="4596" y="2786"/>
                    <a:pt x="4810" y="2750"/>
                    <a:pt x="5025" y="2715"/>
                  </a:cubicBezTo>
                  <a:cubicBezTo>
                    <a:pt x="5239" y="2667"/>
                    <a:pt x="5465" y="2631"/>
                    <a:pt x="5656" y="2572"/>
                  </a:cubicBezTo>
                  <a:cubicBezTo>
                    <a:pt x="5858" y="2512"/>
                    <a:pt x="6013" y="2417"/>
                    <a:pt x="5965" y="2357"/>
                  </a:cubicBezTo>
                  <a:cubicBezTo>
                    <a:pt x="6156" y="2322"/>
                    <a:pt x="6311" y="2357"/>
                    <a:pt x="6323" y="2417"/>
                  </a:cubicBezTo>
                  <a:cubicBezTo>
                    <a:pt x="6334" y="2477"/>
                    <a:pt x="6192" y="2560"/>
                    <a:pt x="6001" y="2607"/>
                  </a:cubicBezTo>
                  <a:cubicBezTo>
                    <a:pt x="6334" y="2548"/>
                    <a:pt x="6668" y="2536"/>
                    <a:pt x="6882" y="2584"/>
                  </a:cubicBezTo>
                  <a:cubicBezTo>
                    <a:pt x="6263" y="2750"/>
                    <a:pt x="5584" y="2715"/>
                    <a:pt x="5001" y="2774"/>
                  </a:cubicBezTo>
                  <a:cubicBezTo>
                    <a:pt x="4834" y="2786"/>
                    <a:pt x="4656" y="2834"/>
                    <a:pt x="4489" y="2881"/>
                  </a:cubicBezTo>
                  <a:cubicBezTo>
                    <a:pt x="4406" y="2905"/>
                    <a:pt x="4310" y="2941"/>
                    <a:pt x="4203" y="2953"/>
                  </a:cubicBezTo>
                  <a:cubicBezTo>
                    <a:pt x="4120" y="2965"/>
                    <a:pt x="4037" y="2965"/>
                    <a:pt x="3953" y="2988"/>
                  </a:cubicBezTo>
                  <a:cubicBezTo>
                    <a:pt x="3787" y="3012"/>
                    <a:pt x="3644" y="3096"/>
                    <a:pt x="3679" y="3143"/>
                  </a:cubicBezTo>
                  <a:cubicBezTo>
                    <a:pt x="3727" y="3191"/>
                    <a:pt x="3929" y="3191"/>
                    <a:pt x="4072" y="3131"/>
                  </a:cubicBezTo>
                  <a:cubicBezTo>
                    <a:pt x="4108" y="3131"/>
                    <a:pt x="4132" y="3119"/>
                    <a:pt x="4168" y="3119"/>
                  </a:cubicBezTo>
                  <a:cubicBezTo>
                    <a:pt x="4191" y="3108"/>
                    <a:pt x="4215" y="3108"/>
                    <a:pt x="4239" y="3108"/>
                  </a:cubicBezTo>
                  <a:cubicBezTo>
                    <a:pt x="4394" y="3108"/>
                    <a:pt x="4572" y="3036"/>
                    <a:pt x="4727" y="3000"/>
                  </a:cubicBezTo>
                  <a:cubicBezTo>
                    <a:pt x="4930" y="2953"/>
                    <a:pt x="5144" y="2929"/>
                    <a:pt x="5299" y="2941"/>
                  </a:cubicBezTo>
                  <a:cubicBezTo>
                    <a:pt x="5370" y="2941"/>
                    <a:pt x="5430" y="2965"/>
                    <a:pt x="5418" y="2988"/>
                  </a:cubicBezTo>
                  <a:cubicBezTo>
                    <a:pt x="5418" y="2988"/>
                    <a:pt x="5406" y="3000"/>
                    <a:pt x="5406" y="3000"/>
                  </a:cubicBezTo>
                  <a:cubicBezTo>
                    <a:pt x="5394" y="3000"/>
                    <a:pt x="5382" y="3012"/>
                    <a:pt x="5370" y="3012"/>
                  </a:cubicBezTo>
                  <a:cubicBezTo>
                    <a:pt x="5263" y="3024"/>
                    <a:pt x="5168" y="3024"/>
                    <a:pt x="5061" y="3048"/>
                  </a:cubicBezTo>
                  <a:cubicBezTo>
                    <a:pt x="4965" y="3060"/>
                    <a:pt x="4858" y="3072"/>
                    <a:pt x="4775" y="3108"/>
                  </a:cubicBezTo>
                  <a:cubicBezTo>
                    <a:pt x="4763" y="3119"/>
                    <a:pt x="4751" y="3119"/>
                    <a:pt x="4739" y="3131"/>
                  </a:cubicBezTo>
                  <a:cubicBezTo>
                    <a:pt x="4727" y="3155"/>
                    <a:pt x="4799" y="3155"/>
                    <a:pt x="4858" y="3143"/>
                  </a:cubicBezTo>
                  <a:cubicBezTo>
                    <a:pt x="5072" y="3131"/>
                    <a:pt x="5299" y="3108"/>
                    <a:pt x="5513" y="3084"/>
                  </a:cubicBezTo>
                  <a:cubicBezTo>
                    <a:pt x="5584" y="3072"/>
                    <a:pt x="5656" y="3060"/>
                    <a:pt x="5727" y="3060"/>
                  </a:cubicBezTo>
                  <a:cubicBezTo>
                    <a:pt x="5870" y="3048"/>
                    <a:pt x="5918" y="3072"/>
                    <a:pt x="6013" y="3084"/>
                  </a:cubicBezTo>
                  <a:cubicBezTo>
                    <a:pt x="6120" y="3108"/>
                    <a:pt x="6239" y="3119"/>
                    <a:pt x="6334" y="3143"/>
                  </a:cubicBezTo>
                  <a:cubicBezTo>
                    <a:pt x="5525" y="3286"/>
                    <a:pt x="4668" y="3286"/>
                    <a:pt x="4037" y="323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97;p8">
              <a:extLst>
                <a:ext uri="{FF2B5EF4-FFF2-40B4-BE49-F238E27FC236}">
                  <a16:creationId xmlns:a16="http://schemas.microsoft.com/office/drawing/2014/main" id="{6706EDE2-D9F4-3DF7-B959-28440B35CF82}"/>
                </a:ext>
              </a:extLst>
            </p:cNvPr>
            <p:cNvSpPr/>
            <p:nvPr/>
          </p:nvSpPr>
          <p:spPr>
            <a:xfrm>
              <a:off x="5558328" y="5470624"/>
              <a:ext cx="303935" cy="30735"/>
            </a:xfrm>
            <a:custGeom>
              <a:avLst/>
              <a:gdLst/>
              <a:ahLst/>
              <a:cxnLst/>
              <a:rect l="l" t="t" r="r" b="b"/>
              <a:pathLst>
                <a:path w="3168" h="585" extrusionOk="0">
                  <a:moveTo>
                    <a:pt x="429" y="24"/>
                  </a:moveTo>
                  <a:cubicBezTo>
                    <a:pt x="369" y="24"/>
                    <a:pt x="310" y="36"/>
                    <a:pt x="262" y="48"/>
                  </a:cubicBezTo>
                  <a:cubicBezTo>
                    <a:pt x="179" y="72"/>
                    <a:pt x="131" y="108"/>
                    <a:pt x="95" y="132"/>
                  </a:cubicBezTo>
                  <a:cubicBezTo>
                    <a:pt x="0" y="251"/>
                    <a:pt x="95" y="334"/>
                    <a:pt x="274" y="370"/>
                  </a:cubicBezTo>
                  <a:cubicBezTo>
                    <a:pt x="441" y="417"/>
                    <a:pt x="691" y="429"/>
                    <a:pt x="929" y="441"/>
                  </a:cubicBezTo>
                  <a:cubicBezTo>
                    <a:pt x="977" y="441"/>
                    <a:pt x="1024" y="441"/>
                    <a:pt x="1036" y="453"/>
                  </a:cubicBezTo>
                  <a:cubicBezTo>
                    <a:pt x="1048" y="477"/>
                    <a:pt x="1012" y="501"/>
                    <a:pt x="1000" y="525"/>
                  </a:cubicBezTo>
                  <a:cubicBezTo>
                    <a:pt x="988" y="584"/>
                    <a:pt x="1203" y="584"/>
                    <a:pt x="1381" y="560"/>
                  </a:cubicBezTo>
                  <a:cubicBezTo>
                    <a:pt x="1798" y="525"/>
                    <a:pt x="2215" y="477"/>
                    <a:pt x="2643" y="441"/>
                  </a:cubicBezTo>
                  <a:cubicBezTo>
                    <a:pt x="2762" y="429"/>
                    <a:pt x="2893" y="405"/>
                    <a:pt x="3001" y="370"/>
                  </a:cubicBezTo>
                  <a:cubicBezTo>
                    <a:pt x="3167" y="298"/>
                    <a:pt x="3096" y="227"/>
                    <a:pt x="2929" y="215"/>
                  </a:cubicBezTo>
                  <a:cubicBezTo>
                    <a:pt x="2751" y="215"/>
                    <a:pt x="2536" y="263"/>
                    <a:pt x="2346" y="286"/>
                  </a:cubicBezTo>
                  <a:cubicBezTo>
                    <a:pt x="1989" y="334"/>
                    <a:pt x="1667" y="179"/>
                    <a:pt x="1453" y="132"/>
                  </a:cubicBezTo>
                  <a:cubicBezTo>
                    <a:pt x="1155" y="72"/>
                    <a:pt x="881" y="1"/>
                    <a:pt x="429" y="2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98;p8">
              <a:extLst>
                <a:ext uri="{FF2B5EF4-FFF2-40B4-BE49-F238E27FC236}">
                  <a16:creationId xmlns:a16="http://schemas.microsoft.com/office/drawing/2014/main" id="{E57E30FA-EF7B-A94D-8644-59C572E498C1}"/>
                </a:ext>
              </a:extLst>
            </p:cNvPr>
            <p:cNvSpPr/>
            <p:nvPr/>
          </p:nvSpPr>
          <p:spPr>
            <a:xfrm>
              <a:off x="6918742" y="5204775"/>
              <a:ext cx="3206471" cy="523029"/>
            </a:xfrm>
            <a:custGeom>
              <a:avLst/>
              <a:gdLst/>
              <a:ahLst/>
              <a:cxnLst/>
              <a:rect l="l" t="t" r="r" b="b"/>
              <a:pathLst>
                <a:path w="33422" h="9955" extrusionOk="0">
                  <a:moveTo>
                    <a:pt x="6787" y="4370"/>
                  </a:moveTo>
                  <a:cubicBezTo>
                    <a:pt x="6942" y="4394"/>
                    <a:pt x="7144" y="4382"/>
                    <a:pt x="7323" y="4382"/>
                  </a:cubicBezTo>
                  <a:cubicBezTo>
                    <a:pt x="8406" y="4382"/>
                    <a:pt x="8942" y="4799"/>
                    <a:pt x="8394" y="5227"/>
                  </a:cubicBezTo>
                  <a:cubicBezTo>
                    <a:pt x="8133" y="5442"/>
                    <a:pt x="7668" y="5716"/>
                    <a:pt x="8061" y="5811"/>
                  </a:cubicBezTo>
                  <a:cubicBezTo>
                    <a:pt x="8371" y="5870"/>
                    <a:pt x="8895" y="5739"/>
                    <a:pt x="9347" y="5680"/>
                  </a:cubicBezTo>
                  <a:cubicBezTo>
                    <a:pt x="10419" y="5525"/>
                    <a:pt x="11192" y="5930"/>
                    <a:pt x="10573" y="6311"/>
                  </a:cubicBezTo>
                  <a:cubicBezTo>
                    <a:pt x="10407" y="6418"/>
                    <a:pt x="10168" y="6513"/>
                    <a:pt x="10073" y="6620"/>
                  </a:cubicBezTo>
                  <a:cubicBezTo>
                    <a:pt x="9859" y="6847"/>
                    <a:pt x="10395" y="7013"/>
                    <a:pt x="10216" y="7240"/>
                  </a:cubicBezTo>
                  <a:cubicBezTo>
                    <a:pt x="10049" y="7466"/>
                    <a:pt x="9156" y="7644"/>
                    <a:pt x="8799" y="7525"/>
                  </a:cubicBezTo>
                  <a:cubicBezTo>
                    <a:pt x="8406" y="7811"/>
                    <a:pt x="8644" y="8073"/>
                    <a:pt x="8883" y="8299"/>
                  </a:cubicBezTo>
                  <a:cubicBezTo>
                    <a:pt x="9097" y="8513"/>
                    <a:pt x="9311" y="8716"/>
                    <a:pt x="9537" y="8930"/>
                  </a:cubicBezTo>
                  <a:cubicBezTo>
                    <a:pt x="9740" y="9121"/>
                    <a:pt x="9954" y="9323"/>
                    <a:pt x="10419" y="9442"/>
                  </a:cubicBezTo>
                  <a:cubicBezTo>
                    <a:pt x="11073" y="9597"/>
                    <a:pt x="12157" y="9537"/>
                    <a:pt x="12633" y="9787"/>
                  </a:cubicBezTo>
                  <a:cubicBezTo>
                    <a:pt x="12705" y="9823"/>
                    <a:pt x="12752" y="9859"/>
                    <a:pt x="12847" y="9883"/>
                  </a:cubicBezTo>
                  <a:cubicBezTo>
                    <a:pt x="13145" y="9954"/>
                    <a:pt x="13693" y="9823"/>
                    <a:pt x="13919" y="9668"/>
                  </a:cubicBezTo>
                  <a:cubicBezTo>
                    <a:pt x="14133" y="9514"/>
                    <a:pt x="14109" y="9347"/>
                    <a:pt x="14098" y="9204"/>
                  </a:cubicBezTo>
                  <a:cubicBezTo>
                    <a:pt x="14074" y="9049"/>
                    <a:pt x="14050" y="8894"/>
                    <a:pt x="14276" y="8740"/>
                  </a:cubicBezTo>
                  <a:cubicBezTo>
                    <a:pt x="14657" y="8466"/>
                    <a:pt x="15681" y="8299"/>
                    <a:pt x="15883" y="8013"/>
                  </a:cubicBezTo>
                  <a:cubicBezTo>
                    <a:pt x="15967" y="7906"/>
                    <a:pt x="15907" y="7799"/>
                    <a:pt x="16086" y="7704"/>
                  </a:cubicBezTo>
                  <a:cubicBezTo>
                    <a:pt x="16348" y="7549"/>
                    <a:pt x="16872" y="7549"/>
                    <a:pt x="17288" y="7513"/>
                  </a:cubicBezTo>
                  <a:cubicBezTo>
                    <a:pt x="18098" y="7454"/>
                    <a:pt x="18896" y="7144"/>
                    <a:pt x="19051" y="6859"/>
                  </a:cubicBezTo>
                  <a:cubicBezTo>
                    <a:pt x="19289" y="6966"/>
                    <a:pt x="19908" y="6835"/>
                    <a:pt x="20205" y="6692"/>
                  </a:cubicBezTo>
                  <a:cubicBezTo>
                    <a:pt x="20503" y="6537"/>
                    <a:pt x="20706" y="6358"/>
                    <a:pt x="21110" y="6251"/>
                  </a:cubicBezTo>
                  <a:cubicBezTo>
                    <a:pt x="21849" y="6061"/>
                    <a:pt x="22694" y="6263"/>
                    <a:pt x="23492" y="6132"/>
                  </a:cubicBezTo>
                  <a:cubicBezTo>
                    <a:pt x="23837" y="6073"/>
                    <a:pt x="24039" y="5954"/>
                    <a:pt x="24325" y="5858"/>
                  </a:cubicBezTo>
                  <a:cubicBezTo>
                    <a:pt x="24468" y="5799"/>
                    <a:pt x="24682" y="5763"/>
                    <a:pt x="24849" y="5775"/>
                  </a:cubicBezTo>
                  <a:cubicBezTo>
                    <a:pt x="24897" y="5787"/>
                    <a:pt x="24944" y="5799"/>
                    <a:pt x="25004" y="5799"/>
                  </a:cubicBezTo>
                  <a:cubicBezTo>
                    <a:pt x="25075" y="5787"/>
                    <a:pt x="25135" y="5763"/>
                    <a:pt x="25182" y="5739"/>
                  </a:cubicBezTo>
                  <a:cubicBezTo>
                    <a:pt x="25301" y="5692"/>
                    <a:pt x="25432" y="5632"/>
                    <a:pt x="25611" y="5608"/>
                  </a:cubicBezTo>
                  <a:cubicBezTo>
                    <a:pt x="25682" y="5596"/>
                    <a:pt x="25754" y="5585"/>
                    <a:pt x="25825" y="5573"/>
                  </a:cubicBezTo>
                  <a:cubicBezTo>
                    <a:pt x="25944" y="5561"/>
                    <a:pt x="26063" y="5537"/>
                    <a:pt x="26170" y="5513"/>
                  </a:cubicBezTo>
                  <a:cubicBezTo>
                    <a:pt x="26492" y="5454"/>
                    <a:pt x="26635" y="5525"/>
                    <a:pt x="26885" y="5394"/>
                  </a:cubicBezTo>
                  <a:cubicBezTo>
                    <a:pt x="27040" y="5311"/>
                    <a:pt x="27099" y="5192"/>
                    <a:pt x="26813" y="5168"/>
                  </a:cubicBezTo>
                  <a:cubicBezTo>
                    <a:pt x="26706" y="5168"/>
                    <a:pt x="26587" y="5180"/>
                    <a:pt x="26468" y="5168"/>
                  </a:cubicBezTo>
                  <a:cubicBezTo>
                    <a:pt x="26325" y="5168"/>
                    <a:pt x="26230" y="5144"/>
                    <a:pt x="26075" y="5156"/>
                  </a:cubicBezTo>
                  <a:cubicBezTo>
                    <a:pt x="25897" y="5168"/>
                    <a:pt x="25754" y="5215"/>
                    <a:pt x="25575" y="5251"/>
                  </a:cubicBezTo>
                  <a:cubicBezTo>
                    <a:pt x="25337" y="5287"/>
                    <a:pt x="25087" y="5275"/>
                    <a:pt x="24873" y="5263"/>
                  </a:cubicBezTo>
                  <a:cubicBezTo>
                    <a:pt x="24837" y="5263"/>
                    <a:pt x="24813" y="5251"/>
                    <a:pt x="24801" y="5251"/>
                  </a:cubicBezTo>
                  <a:cubicBezTo>
                    <a:pt x="24766" y="5227"/>
                    <a:pt x="24849" y="5204"/>
                    <a:pt x="24873" y="5180"/>
                  </a:cubicBezTo>
                  <a:cubicBezTo>
                    <a:pt x="24897" y="5144"/>
                    <a:pt x="24825" y="5120"/>
                    <a:pt x="24754" y="5120"/>
                  </a:cubicBezTo>
                  <a:cubicBezTo>
                    <a:pt x="24670" y="5120"/>
                    <a:pt x="24587" y="5132"/>
                    <a:pt x="24504" y="5156"/>
                  </a:cubicBezTo>
                  <a:cubicBezTo>
                    <a:pt x="24301" y="5192"/>
                    <a:pt x="23432" y="5323"/>
                    <a:pt x="23539" y="5180"/>
                  </a:cubicBezTo>
                  <a:cubicBezTo>
                    <a:pt x="23563" y="5144"/>
                    <a:pt x="23646" y="5108"/>
                    <a:pt x="23730" y="5073"/>
                  </a:cubicBezTo>
                  <a:cubicBezTo>
                    <a:pt x="23789" y="5049"/>
                    <a:pt x="23849" y="5025"/>
                    <a:pt x="23932" y="5013"/>
                  </a:cubicBezTo>
                  <a:cubicBezTo>
                    <a:pt x="24027" y="5001"/>
                    <a:pt x="24123" y="5013"/>
                    <a:pt x="24218" y="5001"/>
                  </a:cubicBezTo>
                  <a:cubicBezTo>
                    <a:pt x="24289" y="5001"/>
                    <a:pt x="24361" y="4977"/>
                    <a:pt x="24444" y="4965"/>
                  </a:cubicBezTo>
                  <a:cubicBezTo>
                    <a:pt x="24504" y="4954"/>
                    <a:pt x="24551" y="4954"/>
                    <a:pt x="24611" y="4954"/>
                  </a:cubicBezTo>
                  <a:cubicBezTo>
                    <a:pt x="24849" y="4942"/>
                    <a:pt x="25075" y="4942"/>
                    <a:pt x="25289" y="4954"/>
                  </a:cubicBezTo>
                  <a:cubicBezTo>
                    <a:pt x="25278" y="4942"/>
                    <a:pt x="25266" y="4930"/>
                    <a:pt x="25266" y="4918"/>
                  </a:cubicBezTo>
                  <a:cubicBezTo>
                    <a:pt x="25539" y="4834"/>
                    <a:pt x="25778" y="4906"/>
                    <a:pt x="26004" y="4942"/>
                  </a:cubicBezTo>
                  <a:cubicBezTo>
                    <a:pt x="26301" y="4977"/>
                    <a:pt x="26599" y="5001"/>
                    <a:pt x="26921" y="5013"/>
                  </a:cubicBezTo>
                  <a:cubicBezTo>
                    <a:pt x="27099" y="5025"/>
                    <a:pt x="27313" y="5013"/>
                    <a:pt x="27444" y="4954"/>
                  </a:cubicBezTo>
                  <a:cubicBezTo>
                    <a:pt x="27623" y="4870"/>
                    <a:pt x="27444" y="4775"/>
                    <a:pt x="27254" y="4727"/>
                  </a:cubicBezTo>
                  <a:cubicBezTo>
                    <a:pt x="26766" y="4596"/>
                    <a:pt x="26182" y="4513"/>
                    <a:pt x="25539" y="4489"/>
                  </a:cubicBezTo>
                  <a:cubicBezTo>
                    <a:pt x="25361" y="4477"/>
                    <a:pt x="25170" y="4465"/>
                    <a:pt x="25051" y="4430"/>
                  </a:cubicBezTo>
                  <a:cubicBezTo>
                    <a:pt x="24718" y="4322"/>
                    <a:pt x="25182" y="4072"/>
                    <a:pt x="25694" y="4013"/>
                  </a:cubicBezTo>
                  <a:cubicBezTo>
                    <a:pt x="26194" y="3953"/>
                    <a:pt x="26671" y="4001"/>
                    <a:pt x="27171" y="4001"/>
                  </a:cubicBezTo>
                  <a:cubicBezTo>
                    <a:pt x="27659" y="4001"/>
                    <a:pt x="28302" y="3918"/>
                    <a:pt x="28468" y="3739"/>
                  </a:cubicBezTo>
                  <a:cubicBezTo>
                    <a:pt x="28266" y="3644"/>
                    <a:pt x="27635" y="3691"/>
                    <a:pt x="27611" y="3560"/>
                  </a:cubicBezTo>
                  <a:cubicBezTo>
                    <a:pt x="27587" y="3430"/>
                    <a:pt x="28159" y="3358"/>
                    <a:pt x="28421" y="3251"/>
                  </a:cubicBezTo>
                  <a:cubicBezTo>
                    <a:pt x="28683" y="3132"/>
                    <a:pt x="28587" y="2989"/>
                    <a:pt x="28540" y="2858"/>
                  </a:cubicBezTo>
                  <a:cubicBezTo>
                    <a:pt x="28480" y="2739"/>
                    <a:pt x="28528" y="2525"/>
                    <a:pt x="29064" y="2513"/>
                  </a:cubicBezTo>
                  <a:cubicBezTo>
                    <a:pt x="29099" y="2513"/>
                    <a:pt x="29123" y="2513"/>
                    <a:pt x="29147" y="2525"/>
                  </a:cubicBezTo>
                  <a:cubicBezTo>
                    <a:pt x="29195" y="2525"/>
                    <a:pt x="29183" y="2548"/>
                    <a:pt x="29195" y="2572"/>
                  </a:cubicBezTo>
                  <a:cubicBezTo>
                    <a:pt x="29230" y="2608"/>
                    <a:pt x="29326" y="2620"/>
                    <a:pt x="29409" y="2632"/>
                  </a:cubicBezTo>
                  <a:cubicBezTo>
                    <a:pt x="29492" y="2644"/>
                    <a:pt x="29576" y="2644"/>
                    <a:pt x="29671" y="2644"/>
                  </a:cubicBezTo>
                  <a:cubicBezTo>
                    <a:pt x="29766" y="2632"/>
                    <a:pt x="29861" y="2596"/>
                    <a:pt x="29850" y="2572"/>
                  </a:cubicBezTo>
                  <a:cubicBezTo>
                    <a:pt x="29838" y="2560"/>
                    <a:pt x="29814" y="2548"/>
                    <a:pt x="29814" y="2537"/>
                  </a:cubicBezTo>
                  <a:cubicBezTo>
                    <a:pt x="29802" y="2513"/>
                    <a:pt x="29861" y="2489"/>
                    <a:pt x="29933" y="2477"/>
                  </a:cubicBezTo>
                  <a:cubicBezTo>
                    <a:pt x="29992" y="2465"/>
                    <a:pt x="30064" y="2453"/>
                    <a:pt x="30123" y="2429"/>
                  </a:cubicBezTo>
                  <a:cubicBezTo>
                    <a:pt x="30385" y="2358"/>
                    <a:pt x="30326" y="2144"/>
                    <a:pt x="30183" y="2084"/>
                  </a:cubicBezTo>
                  <a:cubicBezTo>
                    <a:pt x="30052" y="2025"/>
                    <a:pt x="29873" y="1989"/>
                    <a:pt x="29671" y="1965"/>
                  </a:cubicBezTo>
                  <a:cubicBezTo>
                    <a:pt x="29504" y="1953"/>
                    <a:pt x="29278" y="1941"/>
                    <a:pt x="29361" y="1846"/>
                  </a:cubicBezTo>
                  <a:cubicBezTo>
                    <a:pt x="29409" y="1798"/>
                    <a:pt x="29564" y="1751"/>
                    <a:pt x="29659" y="1703"/>
                  </a:cubicBezTo>
                  <a:cubicBezTo>
                    <a:pt x="29766" y="1655"/>
                    <a:pt x="29790" y="1584"/>
                    <a:pt x="29647" y="1572"/>
                  </a:cubicBezTo>
                  <a:cubicBezTo>
                    <a:pt x="29861" y="1536"/>
                    <a:pt x="30064" y="1513"/>
                    <a:pt x="30278" y="1477"/>
                  </a:cubicBezTo>
                  <a:cubicBezTo>
                    <a:pt x="30397" y="1465"/>
                    <a:pt x="30516" y="1453"/>
                    <a:pt x="30600" y="1417"/>
                  </a:cubicBezTo>
                  <a:cubicBezTo>
                    <a:pt x="30671" y="1382"/>
                    <a:pt x="30671" y="1322"/>
                    <a:pt x="30552" y="1310"/>
                  </a:cubicBezTo>
                  <a:cubicBezTo>
                    <a:pt x="30528" y="1310"/>
                    <a:pt x="30492" y="1310"/>
                    <a:pt x="30469" y="1310"/>
                  </a:cubicBezTo>
                  <a:cubicBezTo>
                    <a:pt x="30433" y="1298"/>
                    <a:pt x="30457" y="1274"/>
                    <a:pt x="30492" y="1263"/>
                  </a:cubicBezTo>
                  <a:cubicBezTo>
                    <a:pt x="30588" y="1227"/>
                    <a:pt x="30731" y="1203"/>
                    <a:pt x="30838" y="1215"/>
                  </a:cubicBezTo>
                  <a:cubicBezTo>
                    <a:pt x="30897" y="1215"/>
                    <a:pt x="30945" y="1227"/>
                    <a:pt x="31004" y="1227"/>
                  </a:cubicBezTo>
                  <a:cubicBezTo>
                    <a:pt x="31088" y="1227"/>
                    <a:pt x="31183" y="1215"/>
                    <a:pt x="31266" y="1191"/>
                  </a:cubicBezTo>
                  <a:cubicBezTo>
                    <a:pt x="31385" y="1167"/>
                    <a:pt x="31504" y="1132"/>
                    <a:pt x="31564" y="1096"/>
                  </a:cubicBezTo>
                  <a:cubicBezTo>
                    <a:pt x="31612" y="1048"/>
                    <a:pt x="31516" y="1001"/>
                    <a:pt x="31385" y="1013"/>
                  </a:cubicBezTo>
                  <a:cubicBezTo>
                    <a:pt x="31421" y="989"/>
                    <a:pt x="31540" y="965"/>
                    <a:pt x="31624" y="965"/>
                  </a:cubicBezTo>
                  <a:cubicBezTo>
                    <a:pt x="31719" y="965"/>
                    <a:pt x="31814" y="965"/>
                    <a:pt x="31909" y="953"/>
                  </a:cubicBezTo>
                  <a:cubicBezTo>
                    <a:pt x="32124" y="929"/>
                    <a:pt x="32255" y="822"/>
                    <a:pt x="32481" y="810"/>
                  </a:cubicBezTo>
                  <a:cubicBezTo>
                    <a:pt x="32528" y="798"/>
                    <a:pt x="32588" y="810"/>
                    <a:pt x="32636" y="798"/>
                  </a:cubicBezTo>
                  <a:cubicBezTo>
                    <a:pt x="32707" y="786"/>
                    <a:pt x="32755" y="774"/>
                    <a:pt x="32814" y="751"/>
                  </a:cubicBezTo>
                  <a:cubicBezTo>
                    <a:pt x="32921" y="715"/>
                    <a:pt x="33064" y="691"/>
                    <a:pt x="33207" y="667"/>
                  </a:cubicBezTo>
                  <a:cubicBezTo>
                    <a:pt x="33267" y="667"/>
                    <a:pt x="33326" y="667"/>
                    <a:pt x="33362" y="643"/>
                  </a:cubicBezTo>
                  <a:cubicBezTo>
                    <a:pt x="33421" y="620"/>
                    <a:pt x="33362" y="584"/>
                    <a:pt x="33279" y="584"/>
                  </a:cubicBezTo>
                  <a:cubicBezTo>
                    <a:pt x="33195" y="572"/>
                    <a:pt x="33100" y="584"/>
                    <a:pt x="33017" y="584"/>
                  </a:cubicBezTo>
                  <a:cubicBezTo>
                    <a:pt x="32850" y="584"/>
                    <a:pt x="32767" y="512"/>
                    <a:pt x="32612" y="489"/>
                  </a:cubicBezTo>
                  <a:cubicBezTo>
                    <a:pt x="32386" y="453"/>
                    <a:pt x="32124" y="453"/>
                    <a:pt x="31874" y="465"/>
                  </a:cubicBezTo>
                  <a:cubicBezTo>
                    <a:pt x="31409" y="489"/>
                    <a:pt x="30945" y="560"/>
                    <a:pt x="30504" y="632"/>
                  </a:cubicBezTo>
                  <a:cubicBezTo>
                    <a:pt x="29218" y="834"/>
                    <a:pt x="27897" y="1001"/>
                    <a:pt x="26563" y="1108"/>
                  </a:cubicBezTo>
                  <a:cubicBezTo>
                    <a:pt x="27063" y="989"/>
                    <a:pt x="27528" y="846"/>
                    <a:pt x="27945" y="703"/>
                  </a:cubicBezTo>
                  <a:cubicBezTo>
                    <a:pt x="27694" y="596"/>
                    <a:pt x="27159" y="727"/>
                    <a:pt x="26742" y="786"/>
                  </a:cubicBezTo>
                  <a:cubicBezTo>
                    <a:pt x="26254" y="870"/>
                    <a:pt x="25754" y="858"/>
                    <a:pt x="25266" y="858"/>
                  </a:cubicBezTo>
                  <a:cubicBezTo>
                    <a:pt x="24254" y="858"/>
                    <a:pt x="23206" y="941"/>
                    <a:pt x="22170" y="1084"/>
                  </a:cubicBezTo>
                  <a:cubicBezTo>
                    <a:pt x="24075" y="715"/>
                    <a:pt x="26147" y="548"/>
                    <a:pt x="28040" y="596"/>
                  </a:cubicBezTo>
                  <a:cubicBezTo>
                    <a:pt x="28409" y="608"/>
                    <a:pt x="29028" y="548"/>
                    <a:pt x="28945" y="429"/>
                  </a:cubicBezTo>
                  <a:cubicBezTo>
                    <a:pt x="28921" y="405"/>
                    <a:pt x="28849" y="382"/>
                    <a:pt x="28778" y="370"/>
                  </a:cubicBezTo>
                  <a:cubicBezTo>
                    <a:pt x="28218" y="262"/>
                    <a:pt x="27194" y="417"/>
                    <a:pt x="26932" y="227"/>
                  </a:cubicBezTo>
                  <a:cubicBezTo>
                    <a:pt x="26873" y="191"/>
                    <a:pt x="26861" y="143"/>
                    <a:pt x="26790" y="120"/>
                  </a:cubicBezTo>
                  <a:cubicBezTo>
                    <a:pt x="26504" y="1"/>
                    <a:pt x="25897" y="203"/>
                    <a:pt x="25408" y="286"/>
                  </a:cubicBezTo>
                  <a:cubicBezTo>
                    <a:pt x="25016" y="346"/>
                    <a:pt x="24611" y="322"/>
                    <a:pt x="24242" y="310"/>
                  </a:cubicBezTo>
                  <a:cubicBezTo>
                    <a:pt x="22587" y="227"/>
                    <a:pt x="20717" y="239"/>
                    <a:pt x="19015" y="584"/>
                  </a:cubicBezTo>
                  <a:cubicBezTo>
                    <a:pt x="18765" y="632"/>
                    <a:pt x="18515" y="691"/>
                    <a:pt x="18241" y="715"/>
                  </a:cubicBezTo>
                  <a:cubicBezTo>
                    <a:pt x="17908" y="751"/>
                    <a:pt x="17622" y="703"/>
                    <a:pt x="17300" y="703"/>
                  </a:cubicBezTo>
                  <a:cubicBezTo>
                    <a:pt x="16991" y="691"/>
                    <a:pt x="16562" y="739"/>
                    <a:pt x="16407" y="858"/>
                  </a:cubicBezTo>
                  <a:cubicBezTo>
                    <a:pt x="16550" y="905"/>
                    <a:pt x="16622" y="977"/>
                    <a:pt x="16574" y="1060"/>
                  </a:cubicBezTo>
                  <a:cubicBezTo>
                    <a:pt x="15979" y="1036"/>
                    <a:pt x="15276" y="1084"/>
                    <a:pt x="14645" y="1215"/>
                  </a:cubicBezTo>
                  <a:cubicBezTo>
                    <a:pt x="14419" y="1441"/>
                    <a:pt x="15788" y="1298"/>
                    <a:pt x="15848" y="1501"/>
                  </a:cubicBezTo>
                  <a:cubicBezTo>
                    <a:pt x="15883" y="1644"/>
                    <a:pt x="15193" y="1763"/>
                    <a:pt x="14848" y="1703"/>
                  </a:cubicBezTo>
                  <a:cubicBezTo>
                    <a:pt x="14514" y="1655"/>
                    <a:pt x="14431" y="1513"/>
                    <a:pt x="14240" y="1405"/>
                  </a:cubicBezTo>
                  <a:cubicBezTo>
                    <a:pt x="14050" y="1298"/>
                    <a:pt x="13609" y="1215"/>
                    <a:pt x="13205" y="1322"/>
                  </a:cubicBezTo>
                  <a:cubicBezTo>
                    <a:pt x="12800" y="1429"/>
                    <a:pt x="12776" y="1608"/>
                    <a:pt x="12812" y="1751"/>
                  </a:cubicBezTo>
                  <a:cubicBezTo>
                    <a:pt x="12193" y="1703"/>
                    <a:pt x="11383" y="1679"/>
                    <a:pt x="10800" y="1894"/>
                  </a:cubicBezTo>
                  <a:cubicBezTo>
                    <a:pt x="11109" y="1786"/>
                    <a:pt x="10966" y="1632"/>
                    <a:pt x="10645" y="1596"/>
                  </a:cubicBezTo>
                  <a:cubicBezTo>
                    <a:pt x="10335" y="1572"/>
                    <a:pt x="9918" y="1632"/>
                    <a:pt x="9537" y="1691"/>
                  </a:cubicBezTo>
                  <a:cubicBezTo>
                    <a:pt x="9109" y="1751"/>
                    <a:pt x="8680" y="1810"/>
                    <a:pt x="8252" y="1882"/>
                  </a:cubicBezTo>
                  <a:cubicBezTo>
                    <a:pt x="7882" y="1929"/>
                    <a:pt x="7466" y="2001"/>
                    <a:pt x="7251" y="2132"/>
                  </a:cubicBezTo>
                  <a:cubicBezTo>
                    <a:pt x="7371" y="2048"/>
                    <a:pt x="6966" y="2048"/>
                    <a:pt x="6751" y="2120"/>
                  </a:cubicBezTo>
                  <a:cubicBezTo>
                    <a:pt x="6537" y="2191"/>
                    <a:pt x="6430" y="2298"/>
                    <a:pt x="6216" y="2370"/>
                  </a:cubicBezTo>
                  <a:cubicBezTo>
                    <a:pt x="5930" y="2465"/>
                    <a:pt x="5561" y="2477"/>
                    <a:pt x="5227" y="2501"/>
                  </a:cubicBezTo>
                  <a:cubicBezTo>
                    <a:pt x="4537" y="2560"/>
                    <a:pt x="3811" y="2739"/>
                    <a:pt x="3275" y="2965"/>
                  </a:cubicBezTo>
                  <a:cubicBezTo>
                    <a:pt x="3703" y="3060"/>
                    <a:pt x="4858" y="2763"/>
                    <a:pt x="5001" y="2953"/>
                  </a:cubicBezTo>
                  <a:cubicBezTo>
                    <a:pt x="5108" y="3108"/>
                    <a:pt x="4406" y="3275"/>
                    <a:pt x="3894" y="3358"/>
                  </a:cubicBezTo>
                  <a:cubicBezTo>
                    <a:pt x="2668" y="3537"/>
                    <a:pt x="1429" y="3715"/>
                    <a:pt x="203" y="3906"/>
                  </a:cubicBezTo>
                  <a:cubicBezTo>
                    <a:pt x="274" y="4132"/>
                    <a:pt x="1108" y="4120"/>
                    <a:pt x="1822" y="4049"/>
                  </a:cubicBezTo>
                  <a:cubicBezTo>
                    <a:pt x="2548" y="3965"/>
                    <a:pt x="3334" y="3822"/>
                    <a:pt x="3918" y="3882"/>
                  </a:cubicBezTo>
                  <a:cubicBezTo>
                    <a:pt x="3739" y="3965"/>
                    <a:pt x="3453" y="4001"/>
                    <a:pt x="3203" y="4037"/>
                  </a:cubicBezTo>
                  <a:cubicBezTo>
                    <a:pt x="2358" y="4132"/>
                    <a:pt x="1513" y="4227"/>
                    <a:pt x="655" y="4334"/>
                  </a:cubicBezTo>
                  <a:cubicBezTo>
                    <a:pt x="465" y="4358"/>
                    <a:pt x="203" y="4406"/>
                    <a:pt x="132" y="4477"/>
                  </a:cubicBezTo>
                  <a:cubicBezTo>
                    <a:pt x="1" y="4584"/>
                    <a:pt x="441" y="4573"/>
                    <a:pt x="727" y="4573"/>
                  </a:cubicBezTo>
                  <a:cubicBezTo>
                    <a:pt x="1155" y="4573"/>
                    <a:pt x="1370" y="4668"/>
                    <a:pt x="1417" y="4811"/>
                  </a:cubicBezTo>
                  <a:cubicBezTo>
                    <a:pt x="2298" y="4573"/>
                    <a:pt x="3180" y="4382"/>
                    <a:pt x="4108" y="4311"/>
                  </a:cubicBezTo>
                  <a:cubicBezTo>
                    <a:pt x="4584" y="4275"/>
                    <a:pt x="5096" y="4227"/>
                    <a:pt x="5549" y="4215"/>
                  </a:cubicBezTo>
                  <a:cubicBezTo>
                    <a:pt x="6204" y="4180"/>
                    <a:pt x="6323" y="4299"/>
                    <a:pt x="6787" y="437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99;p8">
              <a:extLst>
                <a:ext uri="{FF2B5EF4-FFF2-40B4-BE49-F238E27FC236}">
                  <a16:creationId xmlns:a16="http://schemas.microsoft.com/office/drawing/2014/main" id="{EC8B8948-9170-BF78-F813-A7814CB6C3B9}"/>
                </a:ext>
              </a:extLst>
            </p:cNvPr>
            <p:cNvSpPr/>
            <p:nvPr/>
          </p:nvSpPr>
          <p:spPr>
            <a:xfrm>
              <a:off x="9338034" y="5545703"/>
              <a:ext cx="591847" cy="65096"/>
            </a:xfrm>
            <a:custGeom>
              <a:avLst/>
              <a:gdLst/>
              <a:ahLst/>
              <a:cxnLst/>
              <a:rect l="l" t="t" r="r" b="b"/>
              <a:pathLst>
                <a:path w="6169" h="1239" extrusionOk="0">
                  <a:moveTo>
                    <a:pt x="2311" y="322"/>
                  </a:moveTo>
                  <a:cubicBezTo>
                    <a:pt x="2168" y="322"/>
                    <a:pt x="2001" y="322"/>
                    <a:pt x="1894" y="370"/>
                  </a:cubicBezTo>
                  <a:cubicBezTo>
                    <a:pt x="1858" y="381"/>
                    <a:pt x="1823" y="405"/>
                    <a:pt x="1787" y="417"/>
                  </a:cubicBezTo>
                  <a:cubicBezTo>
                    <a:pt x="1668" y="441"/>
                    <a:pt x="1537" y="405"/>
                    <a:pt x="1525" y="358"/>
                  </a:cubicBezTo>
                  <a:cubicBezTo>
                    <a:pt x="1501" y="322"/>
                    <a:pt x="1549" y="262"/>
                    <a:pt x="1525" y="227"/>
                  </a:cubicBezTo>
                  <a:cubicBezTo>
                    <a:pt x="1489" y="155"/>
                    <a:pt x="1299" y="119"/>
                    <a:pt x="1096" y="143"/>
                  </a:cubicBezTo>
                  <a:cubicBezTo>
                    <a:pt x="906" y="155"/>
                    <a:pt x="727" y="227"/>
                    <a:pt x="680" y="298"/>
                  </a:cubicBezTo>
                  <a:cubicBezTo>
                    <a:pt x="644" y="358"/>
                    <a:pt x="680" y="405"/>
                    <a:pt x="668" y="465"/>
                  </a:cubicBezTo>
                  <a:cubicBezTo>
                    <a:pt x="656" y="512"/>
                    <a:pt x="572" y="584"/>
                    <a:pt x="430" y="608"/>
                  </a:cubicBezTo>
                  <a:cubicBezTo>
                    <a:pt x="334" y="620"/>
                    <a:pt x="227" y="620"/>
                    <a:pt x="144" y="643"/>
                  </a:cubicBezTo>
                  <a:cubicBezTo>
                    <a:pt x="1" y="679"/>
                    <a:pt x="61" y="762"/>
                    <a:pt x="191" y="774"/>
                  </a:cubicBezTo>
                  <a:cubicBezTo>
                    <a:pt x="322" y="798"/>
                    <a:pt x="489" y="774"/>
                    <a:pt x="644" y="774"/>
                  </a:cubicBezTo>
                  <a:cubicBezTo>
                    <a:pt x="799" y="774"/>
                    <a:pt x="965" y="798"/>
                    <a:pt x="965" y="858"/>
                  </a:cubicBezTo>
                  <a:cubicBezTo>
                    <a:pt x="953" y="917"/>
                    <a:pt x="763" y="965"/>
                    <a:pt x="596" y="1001"/>
                  </a:cubicBezTo>
                  <a:cubicBezTo>
                    <a:pt x="430" y="1036"/>
                    <a:pt x="239" y="1108"/>
                    <a:pt x="287" y="1167"/>
                  </a:cubicBezTo>
                  <a:cubicBezTo>
                    <a:pt x="311" y="1191"/>
                    <a:pt x="382" y="1203"/>
                    <a:pt x="453" y="1203"/>
                  </a:cubicBezTo>
                  <a:cubicBezTo>
                    <a:pt x="608" y="1215"/>
                    <a:pt x="799" y="1203"/>
                    <a:pt x="953" y="1155"/>
                  </a:cubicBezTo>
                  <a:cubicBezTo>
                    <a:pt x="1084" y="1120"/>
                    <a:pt x="1180" y="1060"/>
                    <a:pt x="1323" y="1024"/>
                  </a:cubicBezTo>
                  <a:cubicBezTo>
                    <a:pt x="1561" y="989"/>
                    <a:pt x="1787" y="1036"/>
                    <a:pt x="1930" y="1096"/>
                  </a:cubicBezTo>
                  <a:cubicBezTo>
                    <a:pt x="2073" y="1155"/>
                    <a:pt x="2204" y="1227"/>
                    <a:pt x="2442" y="1227"/>
                  </a:cubicBezTo>
                  <a:cubicBezTo>
                    <a:pt x="2739" y="1239"/>
                    <a:pt x="3037" y="1132"/>
                    <a:pt x="3275" y="1048"/>
                  </a:cubicBezTo>
                  <a:cubicBezTo>
                    <a:pt x="3525" y="953"/>
                    <a:pt x="3847" y="858"/>
                    <a:pt x="4121" y="893"/>
                  </a:cubicBezTo>
                  <a:cubicBezTo>
                    <a:pt x="4228" y="905"/>
                    <a:pt x="4311" y="929"/>
                    <a:pt x="4418" y="941"/>
                  </a:cubicBezTo>
                  <a:cubicBezTo>
                    <a:pt x="4823" y="1001"/>
                    <a:pt x="5323" y="858"/>
                    <a:pt x="5692" y="727"/>
                  </a:cubicBezTo>
                  <a:cubicBezTo>
                    <a:pt x="5847" y="667"/>
                    <a:pt x="6014" y="608"/>
                    <a:pt x="6085" y="548"/>
                  </a:cubicBezTo>
                  <a:cubicBezTo>
                    <a:pt x="6168" y="477"/>
                    <a:pt x="6133" y="381"/>
                    <a:pt x="5954" y="370"/>
                  </a:cubicBezTo>
                  <a:cubicBezTo>
                    <a:pt x="5859" y="346"/>
                    <a:pt x="5740" y="358"/>
                    <a:pt x="5645" y="346"/>
                  </a:cubicBezTo>
                  <a:cubicBezTo>
                    <a:pt x="5311" y="298"/>
                    <a:pt x="5561" y="36"/>
                    <a:pt x="5204" y="12"/>
                  </a:cubicBezTo>
                  <a:cubicBezTo>
                    <a:pt x="4930" y="0"/>
                    <a:pt x="4752" y="143"/>
                    <a:pt x="4513" y="215"/>
                  </a:cubicBezTo>
                  <a:cubicBezTo>
                    <a:pt x="4085" y="346"/>
                    <a:pt x="3942" y="191"/>
                    <a:pt x="3597" y="203"/>
                  </a:cubicBezTo>
                  <a:cubicBezTo>
                    <a:pt x="3180" y="203"/>
                    <a:pt x="2751" y="322"/>
                    <a:pt x="2311" y="32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0;p8">
              <a:extLst>
                <a:ext uri="{FF2B5EF4-FFF2-40B4-BE49-F238E27FC236}">
                  <a16:creationId xmlns:a16="http://schemas.microsoft.com/office/drawing/2014/main" id="{7BDFCD68-3830-1582-2237-227B1A52588B}"/>
                </a:ext>
              </a:extLst>
            </p:cNvPr>
            <p:cNvSpPr/>
            <p:nvPr/>
          </p:nvSpPr>
          <p:spPr>
            <a:xfrm>
              <a:off x="7095845" y="5921043"/>
              <a:ext cx="442087" cy="80122"/>
            </a:xfrm>
            <a:custGeom>
              <a:avLst/>
              <a:gdLst/>
              <a:ahLst/>
              <a:cxnLst/>
              <a:rect l="l" t="t" r="r" b="b"/>
              <a:pathLst>
                <a:path w="4608" h="1525" extrusionOk="0">
                  <a:moveTo>
                    <a:pt x="1476" y="536"/>
                  </a:moveTo>
                  <a:cubicBezTo>
                    <a:pt x="1572" y="655"/>
                    <a:pt x="1131" y="810"/>
                    <a:pt x="810" y="917"/>
                  </a:cubicBezTo>
                  <a:cubicBezTo>
                    <a:pt x="524" y="1012"/>
                    <a:pt x="250" y="1131"/>
                    <a:pt x="119" y="1262"/>
                  </a:cubicBezTo>
                  <a:cubicBezTo>
                    <a:pt x="0" y="1393"/>
                    <a:pt x="95" y="1524"/>
                    <a:pt x="393" y="1524"/>
                  </a:cubicBezTo>
                  <a:cubicBezTo>
                    <a:pt x="750" y="1512"/>
                    <a:pt x="1119" y="1322"/>
                    <a:pt x="1512" y="1238"/>
                  </a:cubicBezTo>
                  <a:cubicBezTo>
                    <a:pt x="1965" y="1143"/>
                    <a:pt x="2369" y="1203"/>
                    <a:pt x="2715" y="1274"/>
                  </a:cubicBezTo>
                  <a:cubicBezTo>
                    <a:pt x="2822" y="1298"/>
                    <a:pt x="2929" y="1322"/>
                    <a:pt x="3036" y="1334"/>
                  </a:cubicBezTo>
                  <a:cubicBezTo>
                    <a:pt x="3262" y="1381"/>
                    <a:pt x="3512" y="1429"/>
                    <a:pt x="3810" y="1405"/>
                  </a:cubicBezTo>
                  <a:cubicBezTo>
                    <a:pt x="4120" y="1381"/>
                    <a:pt x="4489" y="1274"/>
                    <a:pt x="4548" y="1143"/>
                  </a:cubicBezTo>
                  <a:cubicBezTo>
                    <a:pt x="4608" y="1000"/>
                    <a:pt x="4251" y="953"/>
                    <a:pt x="3929" y="941"/>
                  </a:cubicBezTo>
                  <a:cubicBezTo>
                    <a:pt x="3608" y="941"/>
                    <a:pt x="3239" y="941"/>
                    <a:pt x="3108" y="834"/>
                  </a:cubicBezTo>
                  <a:cubicBezTo>
                    <a:pt x="3072" y="798"/>
                    <a:pt x="3060" y="762"/>
                    <a:pt x="3000" y="726"/>
                  </a:cubicBezTo>
                  <a:cubicBezTo>
                    <a:pt x="2810" y="655"/>
                    <a:pt x="2262" y="774"/>
                    <a:pt x="2143" y="679"/>
                  </a:cubicBezTo>
                  <a:cubicBezTo>
                    <a:pt x="1941" y="488"/>
                    <a:pt x="3477" y="72"/>
                    <a:pt x="2619" y="36"/>
                  </a:cubicBezTo>
                  <a:cubicBezTo>
                    <a:pt x="2024" y="0"/>
                    <a:pt x="1357" y="369"/>
                    <a:pt x="1476" y="53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01;p8">
              <a:extLst>
                <a:ext uri="{FF2B5EF4-FFF2-40B4-BE49-F238E27FC236}">
                  <a16:creationId xmlns:a16="http://schemas.microsoft.com/office/drawing/2014/main" id="{AF5A4714-63CC-9BA4-DF58-4BCB575CA098}"/>
                </a:ext>
              </a:extLst>
            </p:cNvPr>
            <p:cNvSpPr/>
            <p:nvPr/>
          </p:nvSpPr>
          <p:spPr>
            <a:xfrm>
              <a:off x="13477704" y="5328610"/>
              <a:ext cx="900195" cy="124571"/>
            </a:xfrm>
            <a:custGeom>
              <a:avLst/>
              <a:gdLst/>
              <a:ahLst/>
              <a:cxnLst/>
              <a:rect l="l" t="t" r="r" b="b"/>
              <a:pathLst>
                <a:path w="9383" h="2371" extrusionOk="0">
                  <a:moveTo>
                    <a:pt x="6870" y="263"/>
                  </a:moveTo>
                  <a:cubicBezTo>
                    <a:pt x="6668" y="251"/>
                    <a:pt x="6453" y="227"/>
                    <a:pt x="6275" y="251"/>
                  </a:cubicBezTo>
                  <a:cubicBezTo>
                    <a:pt x="6191" y="263"/>
                    <a:pt x="6108" y="275"/>
                    <a:pt x="6001" y="275"/>
                  </a:cubicBezTo>
                  <a:cubicBezTo>
                    <a:pt x="5941" y="263"/>
                    <a:pt x="5894" y="251"/>
                    <a:pt x="5834" y="239"/>
                  </a:cubicBezTo>
                  <a:cubicBezTo>
                    <a:pt x="5656" y="191"/>
                    <a:pt x="5441" y="168"/>
                    <a:pt x="5251" y="191"/>
                  </a:cubicBezTo>
                  <a:cubicBezTo>
                    <a:pt x="4906" y="203"/>
                    <a:pt x="4703" y="322"/>
                    <a:pt x="4358" y="358"/>
                  </a:cubicBezTo>
                  <a:cubicBezTo>
                    <a:pt x="4120" y="370"/>
                    <a:pt x="3822" y="346"/>
                    <a:pt x="3655" y="394"/>
                  </a:cubicBezTo>
                  <a:cubicBezTo>
                    <a:pt x="3584" y="430"/>
                    <a:pt x="3548" y="465"/>
                    <a:pt x="3453" y="489"/>
                  </a:cubicBezTo>
                  <a:cubicBezTo>
                    <a:pt x="3310" y="525"/>
                    <a:pt x="3084" y="501"/>
                    <a:pt x="2882" y="477"/>
                  </a:cubicBezTo>
                  <a:cubicBezTo>
                    <a:pt x="2679" y="453"/>
                    <a:pt x="2441" y="441"/>
                    <a:pt x="2346" y="501"/>
                  </a:cubicBezTo>
                  <a:cubicBezTo>
                    <a:pt x="2262" y="561"/>
                    <a:pt x="2381" y="644"/>
                    <a:pt x="2251" y="692"/>
                  </a:cubicBezTo>
                  <a:cubicBezTo>
                    <a:pt x="2203" y="703"/>
                    <a:pt x="2143" y="715"/>
                    <a:pt x="2072" y="715"/>
                  </a:cubicBezTo>
                  <a:cubicBezTo>
                    <a:pt x="1798" y="727"/>
                    <a:pt x="1453" y="739"/>
                    <a:pt x="1346" y="822"/>
                  </a:cubicBezTo>
                  <a:cubicBezTo>
                    <a:pt x="1334" y="834"/>
                    <a:pt x="1322" y="858"/>
                    <a:pt x="1286" y="870"/>
                  </a:cubicBezTo>
                  <a:cubicBezTo>
                    <a:pt x="1179" y="906"/>
                    <a:pt x="881" y="870"/>
                    <a:pt x="846" y="918"/>
                  </a:cubicBezTo>
                  <a:cubicBezTo>
                    <a:pt x="822" y="953"/>
                    <a:pt x="917" y="989"/>
                    <a:pt x="1012" y="1001"/>
                  </a:cubicBezTo>
                  <a:cubicBezTo>
                    <a:pt x="1108" y="1025"/>
                    <a:pt x="1227" y="1037"/>
                    <a:pt x="1298" y="1061"/>
                  </a:cubicBezTo>
                  <a:cubicBezTo>
                    <a:pt x="1346" y="1084"/>
                    <a:pt x="1369" y="1108"/>
                    <a:pt x="1369" y="1132"/>
                  </a:cubicBezTo>
                  <a:cubicBezTo>
                    <a:pt x="1393" y="1203"/>
                    <a:pt x="1262" y="1263"/>
                    <a:pt x="1072" y="1275"/>
                  </a:cubicBezTo>
                  <a:cubicBezTo>
                    <a:pt x="929" y="1275"/>
                    <a:pt x="762" y="1263"/>
                    <a:pt x="619" y="1275"/>
                  </a:cubicBezTo>
                  <a:cubicBezTo>
                    <a:pt x="488" y="1299"/>
                    <a:pt x="417" y="1358"/>
                    <a:pt x="476" y="1418"/>
                  </a:cubicBezTo>
                  <a:cubicBezTo>
                    <a:pt x="536" y="1465"/>
                    <a:pt x="679" y="1501"/>
                    <a:pt x="679" y="1549"/>
                  </a:cubicBezTo>
                  <a:cubicBezTo>
                    <a:pt x="691" y="1668"/>
                    <a:pt x="84" y="1632"/>
                    <a:pt x="12" y="1739"/>
                  </a:cubicBezTo>
                  <a:cubicBezTo>
                    <a:pt x="0" y="1763"/>
                    <a:pt x="24" y="1799"/>
                    <a:pt x="48" y="1823"/>
                  </a:cubicBezTo>
                  <a:cubicBezTo>
                    <a:pt x="84" y="1858"/>
                    <a:pt x="131" y="1906"/>
                    <a:pt x="226" y="1930"/>
                  </a:cubicBezTo>
                  <a:cubicBezTo>
                    <a:pt x="334" y="1942"/>
                    <a:pt x="453" y="1942"/>
                    <a:pt x="536" y="1918"/>
                  </a:cubicBezTo>
                  <a:cubicBezTo>
                    <a:pt x="619" y="1894"/>
                    <a:pt x="691" y="1870"/>
                    <a:pt x="774" y="1846"/>
                  </a:cubicBezTo>
                  <a:cubicBezTo>
                    <a:pt x="977" y="1799"/>
                    <a:pt x="1286" y="1811"/>
                    <a:pt x="1477" y="1882"/>
                  </a:cubicBezTo>
                  <a:cubicBezTo>
                    <a:pt x="1667" y="1954"/>
                    <a:pt x="1667" y="2073"/>
                    <a:pt x="1465" y="2120"/>
                  </a:cubicBezTo>
                  <a:cubicBezTo>
                    <a:pt x="1405" y="2132"/>
                    <a:pt x="1334" y="2132"/>
                    <a:pt x="1286" y="2156"/>
                  </a:cubicBezTo>
                  <a:cubicBezTo>
                    <a:pt x="1167" y="2204"/>
                    <a:pt x="1346" y="2299"/>
                    <a:pt x="1548" y="2323"/>
                  </a:cubicBezTo>
                  <a:cubicBezTo>
                    <a:pt x="1739" y="2335"/>
                    <a:pt x="1929" y="2311"/>
                    <a:pt x="2120" y="2299"/>
                  </a:cubicBezTo>
                  <a:cubicBezTo>
                    <a:pt x="2215" y="2299"/>
                    <a:pt x="2322" y="2299"/>
                    <a:pt x="2429" y="2299"/>
                  </a:cubicBezTo>
                  <a:cubicBezTo>
                    <a:pt x="2501" y="2299"/>
                    <a:pt x="2608" y="2311"/>
                    <a:pt x="2667" y="2323"/>
                  </a:cubicBezTo>
                  <a:cubicBezTo>
                    <a:pt x="2691" y="2335"/>
                    <a:pt x="2703" y="2346"/>
                    <a:pt x="2727" y="2346"/>
                  </a:cubicBezTo>
                  <a:cubicBezTo>
                    <a:pt x="2762" y="2370"/>
                    <a:pt x="2822" y="2370"/>
                    <a:pt x="2870" y="2358"/>
                  </a:cubicBezTo>
                  <a:cubicBezTo>
                    <a:pt x="2929" y="2358"/>
                    <a:pt x="2941" y="2335"/>
                    <a:pt x="3001" y="2323"/>
                  </a:cubicBezTo>
                  <a:cubicBezTo>
                    <a:pt x="3048" y="2323"/>
                    <a:pt x="3096" y="2323"/>
                    <a:pt x="3132" y="2323"/>
                  </a:cubicBezTo>
                  <a:cubicBezTo>
                    <a:pt x="3179" y="2335"/>
                    <a:pt x="3227" y="2323"/>
                    <a:pt x="3227" y="2311"/>
                  </a:cubicBezTo>
                  <a:cubicBezTo>
                    <a:pt x="3227" y="2299"/>
                    <a:pt x="3215" y="2299"/>
                    <a:pt x="3203" y="2287"/>
                  </a:cubicBezTo>
                  <a:cubicBezTo>
                    <a:pt x="3179" y="2275"/>
                    <a:pt x="3167" y="2263"/>
                    <a:pt x="3143" y="2263"/>
                  </a:cubicBezTo>
                  <a:cubicBezTo>
                    <a:pt x="3108" y="2251"/>
                    <a:pt x="3060" y="2227"/>
                    <a:pt x="3084" y="2216"/>
                  </a:cubicBezTo>
                  <a:cubicBezTo>
                    <a:pt x="3096" y="2216"/>
                    <a:pt x="3143" y="2216"/>
                    <a:pt x="3179" y="2216"/>
                  </a:cubicBezTo>
                  <a:cubicBezTo>
                    <a:pt x="3370" y="2239"/>
                    <a:pt x="3572" y="2263"/>
                    <a:pt x="3775" y="2263"/>
                  </a:cubicBezTo>
                  <a:cubicBezTo>
                    <a:pt x="3882" y="2275"/>
                    <a:pt x="3977" y="2275"/>
                    <a:pt x="4084" y="2275"/>
                  </a:cubicBezTo>
                  <a:cubicBezTo>
                    <a:pt x="4144" y="2275"/>
                    <a:pt x="4239" y="2287"/>
                    <a:pt x="4286" y="2275"/>
                  </a:cubicBezTo>
                  <a:cubicBezTo>
                    <a:pt x="4310" y="2263"/>
                    <a:pt x="4275" y="2239"/>
                    <a:pt x="4239" y="2239"/>
                  </a:cubicBezTo>
                  <a:cubicBezTo>
                    <a:pt x="4108" y="2204"/>
                    <a:pt x="3953" y="2204"/>
                    <a:pt x="3810" y="2192"/>
                  </a:cubicBezTo>
                  <a:cubicBezTo>
                    <a:pt x="3691" y="2180"/>
                    <a:pt x="3584" y="2144"/>
                    <a:pt x="3477" y="2132"/>
                  </a:cubicBezTo>
                  <a:cubicBezTo>
                    <a:pt x="3358" y="2120"/>
                    <a:pt x="3251" y="2120"/>
                    <a:pt x="3132" y="2096"/>
                  </a:cubicBezTo>
                  <a:cubicBezTo>
                    <a:pt x="2667" y="2025"/>
                    <a:pt x="2417" y="1799"/>
                    <a:pt x="2643" y="1668"/>
                  </a:cubicBezTo>
                  <a:cubicBezTo>
                    <a:pt x="2739" y="1608"/>
                    <a:pt x="2905" y="1561"/>
                    <a:pt x="2893" y="1489"/>
                  </a:cubicBezTo>
                  <a:cubicBezTo>
                    <a:pt x="2893" y="1442"/>
                    <a:pt x="2798" y="1406"/>
                    <a:pt x="2691" y="1370"/>
                  </a:cubicBezTo>
                  <a:cubicBezTo>
                    <a:pt x="2643" y="1358"/>
                    <a:pt x="2584" y="1346"/>
                    <a:pt x="2536" y="1334"/>
                  </a:cubicBezTo>
                  <a:cubicBezTo>
                    <a:pt x="2477" y="1311"/>
                    <a:pt x="2429" y="1287"/>
                    <a:pt x="2370" y="1275"/>
                  </a:cubicBezTo>
                  <a:cubicBezTo>
                    <a:pt x="2286" y="1251"/>
                    <a:pt x="2215" y="1227"/>
                    <a:pt x="2191" y="1192"/>
                  </a:cubicBezTo>
                  <a:cubicBezTo>
                    <a:pt x="2191" y="1192"/>
                    <a:pt x="2179" y="1192"/>
                    <a:pt x="2191" y="1192"/>
                  </a:cubicBezTo>
                  <a:cubicBezTo>
                    <a:pt x="2191" y="1180"/>
                    <a:pt x="2203" y="1180"/>
                    <a:pt x="2215" y="1180"/>
                  </a:cubicBezTo>
                  <a:cubicBezTo>
                    <a:pt x="2274" y="1168"/>
                    <a:pt x="2358" y="1180"/>
                    <a:pt x="2441" y="1192"/>
                  </a:cubicBezTo>
                  <a:cubicBezTo>
                    <a:pt x="2560" y="1192"/>
                    <a:pt x="2667" y="1192"/>
                    <a:pt x="2774" y="1192"/>
                  </a:cubicBezTo>
                  <a:cubicBezTo>
                    <a:pt x="2858" y="1192"/>
                    <a:pt x="2929" y="1192"/>
                    <a:pt x="2989" y="1180"/>
                  </a:cubicBezTo>
                  <a:cubicBezTo>
                    <a:pt x="3203" y="1144"/>
                    <a:pt x="3167" y="1037"/>
                    <a:pt x="3274" y="977"/>
                  </a:cubicBezTo>
                  <a:cubicBezTo>
                    <a:pt x="3286" y="965"/>
                    <a:pt x="3298" y="953"/>
                    <a:pt x="3322" y="953"/>
                  </a:cubicBezTo>
                  <a:cubicBezTo>
                    <a:pt x="3358" y="953"/>
                    <a:pt x="3394" y="953"/>
                    <a:pt x="3429" y="965"/>
                  </a:cubicBezTo>
                  <a:cubicBezTo>
                    <a:pt x="3667" y="989"/>
                    <a:pt x="3822" y="894"/>
                    <a:pt x="3882" y="822"/>
                  </a:cubicBezTo>
                  <a:cubicBezTo>
                    <a:pt x="3953" y="751"/>
                    <a:pt x="4084" y="656"/>
                    <a:pt x="4322" y="680"/>
                  </a:cubicBezTo>
                  <a:cubicBezTo>
                    <a:pt x="4417" y="680"/>
                    <a:pt x="4501" y="703"/>
                    <a:pt x="4596" y="715"/>
                  </a:cubicBezTo>
                  <a:cubicBezTo>
                    <a:pt x="4798" y="727"/>
                    <a:pt x="4918" y="668"/>
                    <a:pt x="5060" y="620"/>
                  </a:cubicBezTo>
                  <a:cubicBezTo>
                    <a:pt x="5179" y="596"/>
                    <a:pt x="5322" y="584"/>
                    <a:pt x="5465" y="572"/>
                  </a:cubicBezTo>
                  <a:cubicBezTo>
                    <a:pt x="5549" y="561"/>
                    <a:pt x="5644" y="561"/>
                    <a:pt x="5727" y="549"/>
                  </a:cubicBezTo>
                  <a:cubicBezTo>
                    <a:pt x="6061" y="525"/>
                    <a:pt x="6394" y="489"/>
                    <a:pt x="6739" y="489"/>
                  </a:cubicBezTo>
                  <a:cubicBezTo>
                    <a:pt x="6882" y="477"/>
                    <a:pt x="7037" y="477"/>
                    <a:pt x="7156" y="465"/>
                  </a:cubicBezTo>
                  <a:cubicBezTo>
                    <a:pt x="7275" y="441"/>
                    <a:pt x="7358" y="406"/>
                    <a:pt x="7477" y="394"/>
                  </a:cubicBezTo>
                  <a:cubicBezTo>
                    <a:pt x="7715" y="346"/>
                    <a:pt x="8037" y="382"/>
                    <a:pt x="8311" y="394"/>
                  </a:cubicBezTo>
                  <a:cubicBezTo>
                    <a:pt x="8513" y="394"/>
                    <a:pt x="8704" y="382"/>
                    <a:pt x="8858" y="358"/>
                  </a:cubicBezTo>
                  <a:cubicBezTo>
                    <a:pt x="8989" y="346"/>
                    <a:pt x="9097" y="311"/>
                    <a:pt x="9156" y="275"/>
                  </a:cubicBezTo>
                  <a:cubicBezTo>
                    <a:pt x="9382" y="96"/>
                    <a:pt x="8620" y="1"/>
                    <a:pt x="8287" y="60"/>
                  </a:cubicBezTo>
                  <a:cubicBezTo>
                    <a:pt x="7835" y="156"/>
                    <a:pt x="7489" y="275"/>
                    <a:pt x="6870" y="263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02;p8">
              <a:extLst>
                <a:ext uri="{FF2B5EF4-FFF2-40B4-BE49-F238E27FC236}">
                  <a16:creationId xmlns:a16="http://schemas.microsoft.com/office/drawing/2014/main" id="{C480760B-A5CF-D92A-B655-996AA4DF9F62}"/>
                </a:ext>
              </a:extLst>
            </p:cNvPr>
            <p:cNvSpPr/>
            <p:nvPr/>
          </p:nvSpPr>
          <p:spPr>
            <a:xfrm>
              <a:off x="13365743" y="5458119"/>
              <a:ext cx="98337" cy="21961"/>
            </a:xfrm>
            <a:custGeom>
              <a:avLst/>
              <a:gdLst/>
              <a:ahLst/>
              <a:cxnLst/>
              <a:rect l="l" t="t" r="r" b="b"/>
              <a:pathLst>
                <a:path w="1025" h="418" extrusionOk="0">
                  <a:moveTo>
                    <a:pt x="262" y="370"/>
                  </a:moveTo>
                  <a:cubicBezTo>
                    <a:pt x="358" y="405"/>
                    <a:pt x="500" y="417"/>
                    <a:pt x="608" y="393"/>
                  </a:cubicBezTo>
                  <a:cubicBezTo>
                    <a:pt x="989" y="334"/>
                    <a:pt x="1024" y="96"/>
                    <a:pt x="524" y="48"/>
                  </a:cubicBezTo>
                  <a:cubicBezTo>
                    <a:pt x="24" y="1"/>
                    <a:pt x="0" y="274"/>
                    <a:pt x="262" y="37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3;p8">
              <a:extLst>
                <a:ext uri="{FF2B5EF4-FFF2-40B4-BE49-F238E27FC236}">
                  <a16:creationId xmlns:a16="http://schemas.microsoft.com/office/drawing/2014/main" id="{2F026D58-15CD-EC75-B885-B25FC0B2D701}"/>
                </a:ext>
              </a:extLst>
            </p:cNvPr>
            <p:cNvSpPr/>
            <p:nvPr/>
          </p:nvSpPr>
          <p:spPr>
            <a:xfrm>
              <a:off x="18936630" y="5977313"/>
              <a:ext cx="277647" cy="177740"/>
            </a:xfrm>
            <a:custGeom>
              <a:avLst/>
              <a:gdLst/>
              <a:ahLst/>
              <a:cxnLst/>
              <a:rect l="l" t="t" r="r" b="b"/>
              <a:pathLst>
                <a:path w="2894" h="3383" extrusionOk="0">
                  <a:moveTo>
                    <a:pt x="1584" y="2596"/>
                  </a:moveTo>
                  <a:cubicBezTo>
                    <a:pt x="1596" y="2644"/>
                    <a:pt x="1691" y="2703"/>
                    <a:pt x="1691" y="2739"/>
                  </a:cubicBezTo>
                  <a:cubicBezTo>
                    <a:pt x="1703" y="2775"/>
                    <a:pt x="1679" y="2787"/>
                    <a:pt x="1667" y="2811"/>
                  </a:cubicBezTo>
                  <a:cubicBezTo>
                    <a:pt x="1608" y="2882"/>
                    <a:pt x="1691" y="3001"/>
                    <a:pt x="1762" y="3108"/>
                  </a:cubicBezTo>
                  <a:cubicBezTo>
                    <a:pt x="1786" y="3156"/>
                    <a:pt x="1822" y="3192"/>
                    <a:pt x="1846" y="3227"/>
                  </a:cubicBezTo>
                  <a:cubicBezTo>
                    <a:pt x="1846" y="3239"/>
                    <a:pt x="1858" y="3251"/>
                    <a:pt x="1881" y="3251"/>
                  </a:cubicBezTo>
                  <a:cubicBezTo>
                    <a:pt x="1905" y="3263"/>
                    <a:pt x="1929" y="3251"/>
                    <a:pt x="1941" y="3239"/>
                  </a:cubicBezTo>
                  <a:cubicBezTo>
                    <a:pt x="2000" y="3180"/>
                    <a:pt x="2012" y="3108"/>
                    <a:pt x="1989" y="3025"/>
                  </a:cubicBezTo>
                  <a:cubicBezTo>
                    <a:pt x="1989" y="3001"/>
                    <a:pt x="1977" y="2977"/>
                    <a:pt x="1989" y="2965"/>
                  </a:cubicBezTo>
                  <a:cubicBezTo>
                    <a:pt x="2000" y="2953"/>
                    <a:pt x="2036" y="2953"/>
                    <a:pt x="2084" y="2953"/>
                  </a:cubicBezTo>
                  <a:cubicBezTo>
                    <a:pt x="2131" y="2965"/>
                    <a:pt x="2155" y="2989"/>
                    <a:pt x="2191" y="3001"/>
                  </a:cubicBezTo>
                  <a:cubicBezTo>
                    <a:pt x="2286" y="3061"/>
                    <a:pt x="2358" y="3108"/>
                    <a:pt x="2417" y="3168"/>
                  </a:cubicBezTo>
                  <a:cubicBezTo>
                    <a:pt x="2429" y="3180"/>
                    <a:pt x="2453" y="3192"/>
                    <a:pt x="2477" y="3203"/>
                  </a:cubicBezTo>
                  <a:cubicBezTo>
                    <a:pt x="2501" y="3215"/>
                    <a:pt x="2536" y="3227"/>
                    <a:pt x="2560" y="3227"/>
                  </a:cubicBezTo>
                  <a:cubicBezTo>
                    <a:pt x="2572" y="3227"/>
                    <a:pt x="2584" y="3227"/>
                    <a:pt x="2596" y="3227"/>
                  </a:cubicBezTo>
                  <a:cubicBezTo>
                    <a:pt x="2620" y="3227"/>
                    <a:pt x="2679" y="3251"/>
                    <a:pt x="2691" y="3263"/>
                  </a:cubicBezTo>
                  <a:cubicBezTo>
                    <a:pt x="2715" y="3287"/>
                    <a:pt x="2715" y="3299"/>
                    <a:pt x="2727" y="3323"/>
                  </a:cubicBezTo>
                  <a:cubicBezTo>
                    <a:pt x="2739" y="3334"/>
                    <a:pt x="2774" y="3358"/>
                    <a:pt x="2822" y="3370"/>
                  </a:cubicBezTo>
                  <a:cubicBezTo>
                    <a:pt x="2882" y="3382"/>
                    <a:pt x="2893" y="3346"/>
                    <a:pt x="2882" y="3323"/>
                  </a:cubicBezTo>
                  <a:cubicBezTo>
                    <a:pt x="2858" y="3275"/>
                    <a:pt x="2834" y="3227"/>
                    <a:pt x="2727" y="3180"/>
                  </a:cubicBezTo>
                  <a:cubicBezTo>
                    <a:pt x="2691" y="3168"/>
                    <a:pt x="2655" y="3156"/>
                    <a:pt x="2631" y="3144"/>
                  </a:cubicBezTo>
                  <a:cubicBezTo>
                    <a:pt x="2524" y="3096"/>
                    <a:pt x="2512" y="3049"/>
                    <a:pt x="2453" y="3001"/>
                  </a:cubicBezTo>
                  <a:cubicBezTo>
                    <a:pt x="2358" y="2918"/>
                    <a:pt x="2108" y="2846"/>
                    <a:pt x="2036" y="2763"/>
                  </a:cubicBezTo>
                  <a:cubicBezTo>
                    <a:pt x="1965" y="2739"/>
                    <a:pt x="1953" y="2703"/>
                    <a:pt x="1929" y="2668"/>
                  </a:cubicBezTo>
                  <a:cubicBezTo>
                    <a:pt x="1905" y="2644"/>
                    <a:pt x="1917" y="2608"/>
                    <a:pt x="1905" y="2584"/>
                  </a:cubicBezTo>
                  <a:cubicBezTo>
                    <a:pt x="1881" y="2525"/>
                    <a:pt x="1786" y="2441"/>
                    <a:pt x="1846" y="2394"/>
                  </a:cubicBezTo>
                  <a:cubicBezTo>
                    <a:pt x="1869" y="2382"/>
                    <a:pt x="1905" y="2370"/>
                    <a:pt x="1881" y="2346"/>
                  </a:cubicBezTo>
                  <a:cubicBezTo>
                    <a:pt x="1869" y="2322"/>
                    <a:pt x="1822" y="2311"/>
                    <a:pt x="1798" y="2287"/>
                  </a:cubicBezTo>
                  <a:cubicBezTo>
                    <a:pt x="1739" y="2251"/>
                    <a:pt x="1822" y="2227"/>
                    <a:pt x="1834" y="2191"/>
                  </a:cubicBezTo>
                  <a:cubicBezTo>
                    <a:pt x="1846" y="2168"/>
                    <a:pt x="1798" y="2120"/>
                    <a:pt x="1774" y="2084"/>
                  </a:cubicBezTo>
                  <a:cubicBezTo>
                    <a:pt x="1727" y="2001"/>
                    <a:pt x="1786" y="1953"/>
                    <a:pt x="1917" y="1941"/>
                  </a:cubicBezTo>
                  <a:cubicBezTo>
                    <a:pt x="1965" y="1930"/>
                    <a:pt x="2012" y="1930"/>
                    <a:pt x="2072" y="1941"/>
                  </a:cubicBezTo>
                  <a:cubicBezTo>
                    <a:pt x="2131" y="1953"/>
                    <a:pt x="2191" y="1977"/>
                    <a:pt x="2239" y="2001"/>
                  </a:cubicBezTo>
                  <a:cubicBezTo>
                    <a:pt x="2262" y="2013"/>
                    <a:pt x="2274" y="2037"/>
                    <a:pt x="2298" y="2060"/>
                  </a:cubicBezTo>
                  <a:cubicBezTo>
                    <a:pt x="2334" y="2084"/>
                    <a:pt x="2381" y="2108"/>
                    <a:pt x="2429" y="2132"/>
                  </a:cubicBezTo>
                  <a:cubicBezTo>
                    <a:pt x="2477" y="2144"/>
                    <a:pt x="2512" y="2168"/>
                    <a:pt x="2572" y="2180"/>
                  </a:cubicBezTo>
                  <a:cubicBezTo>
                    <a:pt x="2620" y="2191"/>
                    <a:pt x="2667" y="2191"/>
                    <a:pt x="2655" y="2168"/>
                  </a:cubicBezTo>
                  <a:cubicBezTo>
                    <a:pt x="2655" y="2168"/>
                    <a:pt x="2655" y="2156"/>
                    <a:pt x="2643" y="2144"/>
                  </a:cubicBezTo>
                  <a:cubicBezTo>
                    <a:pt x="2572" y="2084"/>
                    <a:pt x="2465" y="2025"/>
                    <a:pt x="2334" y="1965"/>
                  </a:cubicBezTo>
                  <a:cubicBezTo>
                    <a:pt x="2286" y="1953"/>
                    <a:pt x="2239" y="1941"/>
                    <a:pt x="2215" y="1918"/>
                  </a:cubicBezTo>
                  <a:cubicBezTo>
                    <a:pt x="2191" y="1906"/>
                    <a:pt x="2179" y="1894"/>
                    <a:pt x="2167" y="1882"/>
                  </a:cubicBezTo>
                  <a:cubicBezTo>
                    <a:pt x="2108" y="1834"/>
                    <a:pt x="2012" y="1810"/>
                    <a:pt x="1917" y="1775"/>
                  </a:cubicBezTo>
                  <a:cubicBezTo>
                    <a:pt x="1834" y="1751"/>
                    <a:pt x="1727" y="1715"/>
                    <a:pt x="1703" y="1679"/>
                  </a:cubicBezTo>
                  <a:cubicBezTo>
                    <a:pt x="1655" y="1620"/>
                    <a:pt x="1655" y="1560"/>
                    <a:pt x="1655" y="1513"/>
                  </a:cubicBezTo>
                  <a:cubicBezTo>
                    <a:pt x="1643" y="1465"/>
                    <a:pt x="1608" y="1406"/>
                    <a:pt x="1512" y="1346"/>
                  </a:cubicBezTo>
                  <a:cubicBezTo>
                    <a:pt x="1477" y="1334"/>
                    <a:pt x="1441" y="1310"/>
                    <a:pt x="1405" y="1298"/>
                  </a:cubicBezTo>
                  <a:cubicBezTo>
                    <a:pt x="1310" y="1239"/>
                    <a:pt x="1381" y="1191"/>
                    <a:pt x="1358" y="1132"/>
                  </a:cubicBezTo>
                  <a:cubicBezTo>
                    <a:pt x="1346" y="1084"/>
                    <a:pt x="1274" y="1037"/>
                    <a:pt x="1227" y="989"/>
                  </a:cubicBezTo>
                  <a:cubicBezTo>
                    <a:pt x="1143" y="917"/>
                    <a:pt x="1096" y="846"/>
                    <a:pt x="1084" y="787"/>
                  </a:cubicBezTo>
                  <a:cubicBezTo>
                    <a:pt x="1084" y="763"/>
                    <a:pt x="1084" y="727"/>
                    <a:pt x="1048" y="703"/>
                  </a:cubicBezTo>
                  <a:cubicBezTo>
                    <a:pt x="1000" y="644"/>
                    <a:pt x="881" y="584"/>
                    <a:pt x="774" y="536"/>
                  </a:cubicBezTo>
                  <a:cubicBezTo>
                    <a:pt x="667" y="489"/>
                    <a:pt x="560" y="417"/>
                    <a:pt x="584" y="382"/>
                  </a:cubicBezTo>
                  <a:cubicBezTo>
                    <a:pt x="548" y="334"/>
                    <a:pt x="584" y="310"/>
                    <a:pt x="584" y="275"/>
                  </a:cubicBezTo>
                  <a:cubicBezTo>
                    <a:pt x="584" y="203"/>
                    <a:pt x="453" y="108"/>
                    <a:pt x="310" y="36"/>
                  </a:cubicBezTo>
                  <a:cubicBezTo>
                    <a:pt x="286" y="25"/>
                    <a:pt x="250" y="1"/>
                    <a:pt x="215" y="1"/>
                  </a:cubicBezTo>
                  <a:cubicBezTo>
                    <a:pt x="203" y="1"/>
                    <a:pt x="191" y="13"/>
                    <a:pt x="179" y="13"/>
                  </a:cubicBezTo>
                  <a:cubicBezTo>
                    <a:pt x="131" y="36"/>
                    <a:pt x="143" y="84"/>
                    <a:pt x="203" y="132"/>
                  </a:cubicBezTo>
                  <a:cubicBezTo>
                    <a:pt x="203" y="144"/>
                    <a:pt x="215" y="144"/>
                    <a:pt x="215" y="144"/>
                  </a:cubicBezTo>
                  <a:cubicBezTo>
                    <a:pt x="215" y="155"/>
                    <a:pt x="167" y="155"/>
                    <a:pt x="143" y="155"/>
                  </a:cubicBezTo>
                  <a:cubicBezTo>
                    <a:pt x="84" y="155"/>
                    <a:pt x="84" y="179"/>
                    <a:pt x="107" y="203"/>
                  </a:cubicBezTo>
                  <a:cubicBezTo>
                    <a:pt x="131" y="227"/>
                    <a:pt x="191" y="251"/>
                    <a:pt x="226" y="286"/>
                  </a:cubicBezTo>
                  <a:cubicBezTo>
                    <a:pt x="274" y="310"/>
                    <a:pt x="322" y="334"/>
                    <a:pt x="310" y="358"/>
                  </a:cubicBezTo>
                  <a:cubicBezTo>
                    <a:pt x="310" y="370"/>
                    <a:pt x="298" y="382"/>
                    <a:pt x="298" y="394"/>
                  </a:cubicBezTo>
                  <a:cubicBezTo>
                    <a:pt x="310" y="406"/>
                    <a:pt x="345" y="429"/>
                    <a:pt x="345" y="453"/>
                  </a:cubicBezTo>
                  <a:cubicBezTo>
                    <a:pt x="345" y="465"/>
                    <a:pt x="310" y="465"/>
                    <a:pt x="286" y="465"/>
                  </a:cubicBezTo>
                  <a:cubicBezTo>
                    <a:pt x="226" y="477"/>
                    <a:pt x="155" y="477"/>
                    <a:pt x="84" y="465"/>
                  </a:cubicBezTo>
                  <a:cubicBezTo>
                    <a:pt x="12" y="453"/>
                    <a:pt x="0" y="489"/>
                    <a:pt x="36" y="513"/>
                  </a:cubicBezTo>
                  <a:cubicBezTo>
                    <a:pt x="48" y="536"/>
                    <a:pt x="95" y="548"/>
                    <a:pt x="107" y="560"/>
                  </a:cubicBezTo>
                  <a:cubicBezTo>
                    <a:pt x="155" y="608"/>
                    <a:pt x="84" y="632"/>
                    <a:pt x="72" y="667"/>
                  </a:cubicBezTo>
                  <a:cubicBezTo>
                    <a:pt x="72" y="703"/>
                    <a:pt x="143" y="751"/>
                    <a:pt x="203" y="787"/>
                  </a:cubicBezTo>
                  <a:cubicBezTo>
                    <a:pt x="262" y="834"/>
                    <a:pt x="322" y="882"/>
                    <a:pt x="310" y="906"/>
                  </a:cubicBezTo>
                  <a:cubicBezTo>
                    <a:pt x="298" y="929"/>
                    <a:pt x="262" y="929"/>
                    <a:pt x="262" y="953"/>
                  </a:cubicBezTo>
                  <a:cubicBezTo>
                    <a:pt x="250" y="977"/>
                    <a:pt x="286" y="1001"/>
                    <a:pt x="322" y="1025"/>
                  </a:cubicBezTo>
                  <a:cubicBezTo>
                    <a:pt x="405" y="1108"/>
                    <a:pt x="500" y="1179"/>
                    <a:pt x="596" y="1251"/>
                  </a:cubicBezTo>
                  <a:cubicBezTo>
                    <a:pt x="762" y="1394"/>
                    <a:pt x="941" y="1537"/>
                    <a:pt x="1000" y="1668"/>
                  </a:cubicBezTo>
                  <a:cubicBezTo>
                    <a:pt x="1024" y="1703"/>
                    <a:pt x="1036" y="1751"/>
                    <a:pt x="1048" y="1787"/>
                  </a:cubicBezTo>
                  <a:cubicBezTo>
                    <a:pt x="1072" y="1858"/>
                    <a:pt x="1119" y="1930"/>
                    <a:pt x="1191" y="2001"/>
                  </a:cubicBezTo>
                  <a:cubicBezTo>
                    <a:pt x="1227" y="2049"/>
                    <a:pt x="1274" y="2096"/>
                    <a:pt x="1298" y="2144"/>
                  </a:cubicBezTo>
                  <a:cubicBezTo>
                    <a:pt x="1322" y="2191"/>
                    <a:pt x="1298" y="2227"/>
                    <a:pt x="1310" y="2275"/>
                  </a:cubicBezTo>
                  <a:cubicBezTo>
                    <a:pt x="1346" y="2382"/>
                    <a:pt x="1560" y="2501"/>
                    <a:pt x="1584" y="259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04;p8">
              <a:extLst>
                <a:ext uri="{FF2B5EF4-FFF2-40B4-BE49-F238E27FC236}">
                  <a16:creationId xmlns:a16="http://schemas.microsoft.com/office/drawing/2014/main" id="{D2A03ECC-B1F4-61E6-CABE-D556EF522A84}"/>
                </a:ext>
              </a:extLst>
            </p:cNvPr>
            <p:cNvSpPr/>
            <p:nvPr/>
          </p:nvSpPr>
          <p:spPr>
            <a:xfrm>
              <a:off x="19065668" y="6152479"/>
              <a:ext cx="338185" cy="76392"/>
            </a:xfrm>
            <a:custGeom>
              <a:avLst/>
              <a:gdLst/>
              <a:ahLst/>
              <a:cxnLst/>
              <a:rect l="l" t="t" r="r" b="b"/>
              <a:pathLst>
                <a:path w="3525" h="1454" extrusionOk="0">
                  <a:moveTo>
                    <a:pt x="334" y="12"/>
                  </a:moveTo>
                  <a:cubicBezTo>
                    <a:pt x="298" y="24"/>
                    <a:pt x="263" y="36"/>
                    <a:pt x="239" y="48"/>
                  </a:cubicBezTo>
                  <a:cubicBezTo>
                    <a:pt x="370" y="131"/>
                    <a:pt x="596" y="191"/>
                    <a:pt x="691" y="274"/>
                  </a:cubicBezTo>
                  <a:cubicBezTo>
                    <a:pt x="798" y="370"/>
                    <a:pt x="655" y="429"/>
                    <a:pt x="703" y="524"/>
                  </a:cubicBezTo>
                  <a:cubicBezTo>
                    <a:pt x="727" y="548"/>
                    <a:pt x="763" y="584"/>
                    <a:pt x="798" y="620"/>
                  </a:cubicBezTo>
                  <a:cubicBezTo>
                    <a:pt x="822" y="655"/>
                    <a:pt x="834" y="691"/>
                    <a:pt x="786" y="703"/>
                  </a:cubicBezTo>
                  <a:cubicBezTo>
                    <a:pt x="751" y="715"/>
                    <a:pt x="703" y="715"/>
                    <a:pt x="703" y="727"/>
                  </a:cubicBezTo>
                  <a:cubicBezTo>
                    <a:pt x="691" y="739"/>
                    <a:pt x="703" y="751"/>
                    <a:pt x="715" y="762"/>
                  </a:cubicBezTo>
                  <a:cubicBezTo>
                    <a:pt x="775" y="822"/>
                    <a:pt x="929" y="893"/>
                    <a:pt x="894" y="929"/>
                  </a:cubicBezTo>
                  <a:cubicBezTo>
                    <a:pt x="870" y="965"/>
                    <a:pt x="751" y="953"/>
                    <a:pt x="655" y="929"/>
                  </a:cubicBezTo>
                  <a:cubicBezTo>
                    <a:pt x="548" y="893"/>
                    <a:pt x="465" y="858"/>
                    <a:pt x="382" y="810"/>
                  </a:cubicBezTo>
                  <a:cubicBezTo>
                    <a:pt x="346" y="798"/>
                    <a:pt x="310" y="786"/>
                    <a:pt x="274" y="774"/>
                  </a:cubicBezTo>
                  <a:cubicBezTo>
                    <a:pt x="251" y="774"/>
                    <a:pt x="227" y="762"/>
                    <a:pt x="203" y="762"/>
                  </a:cubicBezTo>
                  <a:cubicBezTo>
                    <a:pt x="143" y="762"/>
                    <a:pt x="96" y="762"/>
                    <a:pt x="72" y="774"/>
                  </a:cubicBezTo>
                  <a:cubicBezTo>
                    <a:pt x="48" y="786"/>
                    <a:pt x="48" y="810"/>
                    <a:pt x="96" y="834"/>
                  </a:cubicBezTo>
                  <a:cubicBezTo>
                    <a:pt x="120" y="846"/>
                    <a:pt x="143" y="858"/>
                    <a:pt x="167" y="870"/>
                  </a:cubicBezTo>
                  <a:cubicBezTo>
                    <a:pt x="227" y="893"/>
                    <a:pt x="263" y="929"/>
                    <a:pt x="251" y="953"/>
                  </a:cubicBezTo>
                  <a:cubicBezTo>
                    <a:pt x="251" y="977"/>
                    <a:pt x="203" y="989"/>
                    <a:pt x="143" y="977"/>
                  </a:cubicBezTo>
                  <a:cubicBezTo>
                    <a:pt x="120" y="977"/>
                    <a:pt x="84" y="965"/>
                    <a:pt x="60" y="965"/>
                  </a:cubicBezTo>
                  <a:cubicBezTo>
                    <a:pt x="1" y="965"/>
                    <a:pt x="1" y="1001"/>
                    <a:pt x="13" y="1024"/>
                  </a:cubicBezTo>
                  <a:cubicBezTo>
                    <a:pt x="13" y="1048"/>
                    <a:pt x="24" y="1060"/>
                    <a:pt x="48" y="1072"/>
                  </a:cubicBezTo>
                  <a:cubicBezTo>
                    <a:pt x="60" y="1096"/>
                    <a:pt x="96" y="1108"/>
                    <a:pt x="120" y="1120"/>
                  </a:cubicBezTo>
                  <a:cubicBezTo>
                    <a:pt x="298" y="1215"/>
                    <a:pt x="441" y="1322"/>
                    <a:pt x="524" y="1429"/>
                  </a:cubicBezTo>
                  <a:cubicBezTo>
                    <a:pt x="608" y="1453"/>
                    <a:pt x="679" y="1441"/>
                    <a:pt x="727" y="1429"/>
                  </a:cubicBezTo>
                  <a:cubicBezTo>
                    <a:pt x="775" y="1417"/>
                    <a:pt x="798" y="1393"/>
                    <a:pt x="858" y="1382"/>
                  </a:cubicBezTo>
                  <a:cubicBezTo>
                    <a:pt x="917" y="1370"/>
                    <a:pt x="1001" y="1370"/>
                    <a:pt x="1084" y="1405"/>
                  </a:cubicBezTo>
                  <a:cubicBezTo>
                    <a:pt x="1084" y="1382"/>
                    <a:pt x="1013" y="1358"/>
                    <a:pt x="953" y="1346"/>
                  </a:cubicBezTo>
                  <a:cubicBezTo>
                    <a:pt x="858" y="1322"/>
                    <a:pt x="775" y="1298"/>
                    <a:pt x="679" y="1274"/>
                  </a:cubicBezTo>
                  <a:cubicBezTo>
                    <a:pt x="632" y="1251"/>
                    <a:pt x="572" y="1239"/>
                    <a:pt x="524" y="1215"/>
                  </a:cubicBezTo>
                  <a:cubicBezTo>
                    <a:pt x="489" y="1191"/>
                    <a:pt x="477" y="1155"/>
                    <a:pt x="524" y="1167"/>
                  </a:cubicBezTo>
                  <a:cubicBezTo>
                    <a:pt x="524" y="1132"/>
                    <a:pt x="524" y="1096"/>
                    <a:pt x="584" y="1096"/>
                  </a:cubicBezTo>
                  <a:cubicBezTo>
                    <a:pt x="655" y="1084"/>
                    <a:pt x="739" y="1096"/>
                    <a:pt x="822" y="1108"/>
                  </a:cubicBezTo>
                  <a:cubicBezTo>
                    <a:pt x="834" y="1108"/>
                    <a:pt x="846" y="1108"/>
                    <a:pt x="858" y="1120"/>
                  </a:cubicBezTo>
                  <a:cubicBezTo>
                    <a:pt x="870" y="1120"/>
                    <a:pt x="882" y="1120"/>
                    <a:pt x="882" y="1132"/>
                  </a:cubicBezTo>
                  <a:cubicBezTo>
                    <a:pt x="905" y="1143"/>
                    <a:pt x="929" y="1167"/>
                    <a:pt x="941" y="1179"/>
                  </a:cubicBezTo>
                  <a:cubicBezTo>
                    <a:pt x="1048" y="1203"/>
                    <a:pt x="1060" y="1155"/>
                    <a:pt x="1144" y="1155"/>
                  </a:cubicBezTo>
                  <a:cubicBezTo>
                    <a:pt x="1227" y="1155"/>
                    <a:pt x="1346" y="1203"/>
                    <a:pt x="1429" y="1239"/>
                  </a:cubicBezTo>
                  <a:cubicBezTo>
                    <a:pt x="1501" y="1286"/>
                    <a:pt x="1572" y="1334"/>
                    <a:pt x="1667" y="1370"/>
                  </a:cubicBezTo>
                  <a:cubicBezTo>
                    <a:pt x="1810" y="1405"/>
                    <a:pt x="1929" y="1405"/>
                    <a:pt x="2060" y="1417"/>
                  </a:cubicBezTo>
                  <a:cubicBezTo>
                    <a:pt x="2144" y="1417"/>
                    <a:pt x="2227" y="1441"/>
                    <a:pt x="2287" y="1429"/>
                  </a:cubicBezTo>
                  <a:cubicBezTo>
                    <a:pt x="2346" y="1417"/>
                    <a:pt x="2370" y="1382"/>
                    <a:pt x="2358" y="1346"/>
                  </a:cubicBezTo>
                  <a:cubicBezTo>
                    <a:pt x="2358" y="1310"/>
                    <a:pt x="2334" y="1274"/>
                    <a:pt x="2358" y="1251"/>
                  </a:cubicBezTo>
                  <a:cubicBezTo>
                    <a:pt x="2394" y="1167"/>
                    <a:pt x="2680" y="1179"/>
                    <a:pt x="2930" y="1251"/>
                  </a:cubicBezTo>
                  <a:cubicBezTo>
                    <a:pt x="2965" y="1251"/>
                    <a:pt x="3001" y="1263"/>
                    <a:pt x="3037" y="1274"/>
                  </a:cubicBezTo>
                  <a:cubicBezTo>
                    <a:pt x="3084" y="1274"/>
                    <a:pt x="3108" y="1263"/>
                    <a:pt x="3108" y="1251"/>
                  </a:cubicBezTo>
                  <a:cubicBezTo>
                    <a:pt x="3108" y="1227"/>
                    <a:pt x="3084" y="1203"/>
                    <a:pt x="3108" y="1203"/>
                  </a:cubicBezTo>
                  <a:cubicBezTo>
                    <a:pt x="3132" y="1191"/>
                    <a:pt x="3203" y="1215"/>
                    <a:pt x="3263" y="1227"/>
                  </a:cubicBezTo>
                  <a:cubicBezTo>
                    <a:pt x="3370" y="1251"/>
                    <a:pt x="3465" y="1239"/>
                    <a:pt x="3525" y="1227"/>
                  </a:cubicBezTo>
                  <a:cubicBezTo>
                    <a:pt x="3453" y="1191"/>
                    <a:pt x="3370" y="1155"/>
                    <a:pt x="3299" y="1120"/>
                  </a:cubicBezTo>
                  <a:cubicBezTo>
                    <a:pt x="3275" y="1108"/>
                    <a:pt x="3251" y="1108"/>
                    <a:pt x="3239" y="1096"/>
                  </a:cubicBezTo>
                  <a:cubicBezTo>
                    <a:pt x="3203" y="1060"/>
                    <a:pt x="3227" y="1048"/>
                    <a:pt x="3239" y="1024"/>
                  </a:cubicBezTo>
                  <a:cubicBezTo>
                    <a:pt x="3251" y="1012"/>
                    <a:pt x="3251" y="977"/>
                    <a:pt x="3191" y="953"/>
                  </a:cubicBezTo>
                  <a:cubicBezTo>
                    <a:pt x="3132" y="929"/>
                    <a:pt x="3072" y="929"/>
                    <a:pt x="3013" y="941"/>
                  </a:cubicBezTo>
                  <a:cubicBezTo>
                    <a:pt x="2894" y="941"/>
                    <a:pt x="2715" y="893"/>
                    <a:pt x="2584" y="834"/>
                  </a:cubicBezTo>
                  <a:cubicBezTo>
                    <a:pt x="2513" y="810"/>
                    <a:pt x="2441" y="762"/>
                    <a:pt x="2370" y="762"/>
                  </a:cubicBezTo>
                  <a:cubicBezTo>
                    <a:pt x="2334" y="762"/>
                    <a:pt x="2310" y="774"/>
                    <a:pt x="2275" y="774"/>
                  </a:cubicBezTo>
                  <a:cubicBezTo>
                    <a:pt x="2215" y="786"/>
                    <a:pt x="2096" y="751"/>
                    <a:pt x="2013" y="715"/>
                  </a:cubicBezTo>
                  <a:cubicBezTo>
                    <a:pt x="1858" y="667"/>
                    <a:pt x="1703" y="620"/>
                    <a:pt x="1572" y="560"/>
                  </a:cubicBezTo>
                  <a:cubicBezTo>
                    <a:pt x="1429" y="489"/>
                    <a:pt x="1334" y="417"/>
                    <a:pt x="1191" y="346"/>
                  </a:cubicBezTo>
                  <a:cubicBezTo>
                    <a:pt x="1120" y="310"/>
                    <a:pt x="1048" y="286"/>
                    <a:pt x="989" y="250"/>
                  </a:cubicBezTo>
                  <a:cubicBezTo>
                    <a:pt x="953" y="227"/>
                    <a:pt x="929" y="215"/>
                    <a:pt x="905" y="191"/>
                  </a:cubicBezTo>
                  <a:cubicBezTo>
                    <a:pt x="858" y="167"/>
                    <a:pt x="810" y="143"/>
                    <a:pt x="763" y="120"/>
                  </a:cubicBezTo>
                  <a:cubicBezTo>
                    <a:pt x="691" y="96"/>
                    <a:pt x="620" y="60"/>
                    <a:pt x="560" y="36"/>
                  </a:cubicBezTo>
                  <a:cubicBezTo>
                    <a:pt x="501" y="12"/>
                    <a:pt x="370" y="0"/>
                    <a:pt x="334" y="1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05;p8">
              <a:extLst>
                <a:ext uri="{FF2B5EF4-FFF2-40B4-BE49-F238E27FC236}">
                  <a16:creationId xmlns:a16="http://schemas.microsoft.com/office/drawing/2014/main" id="{40DE9248-388D-938F-744D-A7A5D49793FA}"/>
                </a:ext>
              </a:extLst>
            </p:cNvPr>
            <p:cNvSpPr/>
            <p:nvPr/>
          </p:nvSpPr>
          <p:spPr>
            <a:xfrm>
              <a:off x="18732088" y="6235649"/>
              <a:ext cx="592999" cy="148318"/>
            </a:xfrm>
            <a:custGeom>
              <a:avLst/>
              <a:gdLst/>
              <a:ahLst/>
              <a:cxnLst/>
              <a:rect l="l" t="t" r="r" b="b"/>
              <a:pathLst>
                <a:path w="6181" h="2823" extrusionOk="0">
                  <a:moveTo>
                    <a:pt x="4109" y="334"/>
                  </a:moveTo>
                  <a:cubicBezTo>
                    <a:pt x="4109" y="430"/>
                    <a:pt x="4454" y="561"/>
                    <a:pt x="4502" y="668"/>
                  </a:cubicBezTo>
                  <a:cubicBezTo>
                    <a:pt x="4513" y="727"/>
                    <a:pt x="4442" y="751"/>
                    <a:pt x="4394" y="787"/>
                  </a:cubicBezTo>
                  <a:cubicBezTo>
                    <a:pt x="4263" y="918"/>
                    <a:pt x="4502" y="1168"/>
                    <a:pt x="4299" y="1275"/>
                  </a:cubicBezTo>
                  <a:cubicBezTo>
                    <a:pt x="4192" y="1323"/>
                    <a:pt x="3990" y="1334"/>
                    <a:pt x="3894" y="1394"/>
                  </a:cubicBezTo>
                  <a:cubicBezTo>
                    <a:pt x="3847" y="1430"/>
                    <a:pt x="3847" y="1489"/>
                    <a:pt x="3787" y="1537"/>
                  </a:cubicBezTo>
                  <a:cubicBezTo>
                    <a:pt x="3740" y="1561"/>
                    <a:pt x="3656" y="1585"/>
                    <a:pt x="3573" y="1596"/>
                  </a:cubicBezTo>
                  <a:cubicBezTo>
                    <a:pt x="3513" y="1620"/>
                    <a:pt x="3442" y="1632"/>
                    <a:pt x="3335" y="1620"/>
                  </a:cubicBezTo>
                  <a:cubicBezTo>
                    <a:pt x="3239" y="1608"/>
                    <a:pt x="3109" y="1561"/>
                    <a:pt x="3073" y="1525"/>
                  </a:cubicBezTo>
                  <a:cubicBezTo>
                    <a:pt x="3037" y="1477"/>
                    <a:pt x="3097" y="1454"/>
                    <a:pt x="3156" y="1442"/>
                  </a:cubicBezTo>
                  <a:cubicBezTo>
                    <a:pt x="3216" y="1430"/>
                    <a:pt x="3287" y="1430"/>
                    <a:pt x="3311" y="1394"/>
                  </a:cubicBezTo>
                  <a:cubicBezTo>
                    <a:pt x="3335" y="1370"/>
                    <a:pt x="3275" y="1311"/>
                    <a:pt x="3192" y="1299"/>
                  </a:cubicBezTo>
                  <a:cubicBezTo>
                    <a:pt x="3144" y="1287"/>
                    <a:pt x="3120" y="1287"/>
                    <a:pt x="3097" y="1287"/>
                  </a:cubicBezTo>
                  <a:cubicBezTo>
                    <a:pt x="2918" y="1311"/>
                    <a:pt x="2894" y="1406"/>
                    <a:pt x="2882" y="1501"/>
                  </a:cubicBezTo>
                  <a:cubicBezTo>
                    <a:pt x="2870" y="1585"/>
                    <a:pt x="2858" y="1680"/>
                    <a:pt x="2847" y="1763"/>
                  </a:cubicBezTo>
                  <a:cubicBezTo>
                    <a:pt x="2835" y="1811"/>
                    <a:pt x="2835" y="1846"/>
                    <a:pt x="2870" y="1894"/>
                  </a:cubicBezTo>
                  <a:cubicBezTo>
                    <a:pt x="2882" y="1918"/>
                    <a:pt x="2906" y="1954"/>
                    <a:pt x="2906" y="1977"/>
                  </a:cubicBezTo>
                  <a:cubicBezTo>
                    <a:pt x="2894" y="2037"/>
                    <a:pt x="2680" y="2013"/>
                    <a:pt x="2501" y="1977"/>
                  </a:cubicBezTo>
                  <a:cubicBezTo>
                    <a:pt x="2073" y="1918"/>
                    <a:pt x="1680" y="1918"/>
                    <a:pt x="1394" y="1977"/>
                  </a:cubicBezTo>
                  <a:cubicBezTo>
                    <a:pt x="1370" y="1942"/>
                    <a:pt x="1323" y="1894"/>
                    <a:pt x="1263" y="1858"/>
                  </a:cubicBezTo>
                  <a:cubicBezTo>
                    <a:pt x="1156" y="1918"/>
                    <a:pt x="1025" y="1977"/>
                    <a:pt x="906" y="2037"/>
                  </a:cubicBezTo>
                  <a:cubicBezTo>
                    <a:pt x="870" y="2049"/>
                    <a:pt x="834" y="2061"/>
                    <a:pt x="799" y="2085"/>
                  </a:cubicBezTo>
                  <a:cubicBezTo>
                    <a:pt x="727" y="2108"/>
                    <a:pt x="644" y="2144"/>
                    <a:pt x="513" y="2132"/>
                  </a:cubicBezTo>
                  <a:cubicBezTo>
                    <a:pt x="406" y="2132"/>
                    <a:pt x="287" y="2096"/>
                    <a:pt x="180" y="2085"/>
                  </a:cubicBezTo>
                  <a:cubicBezTo>
                    <a:pt x="84" y="2085"/>
                    <a:pt x="1" y="2120"/>
                    <a:pt x="84" y="2168"/>
                  </a:cubicBezTo>
                  <a:cubicBezTo>
                    <a:pt x="203" y="2239"/>
                    <a:pt x="370" y="2192"/>
                    <a:pt x="525" y="2239"/>
                  </a:cubicBezTo>
                  <a:cubicBezTo>
                    <a:pt x="572" y="2251"/>
                    <a:pt x="608" y="2275"/>
                    <a:pt x="656" y="2287"/>
                  </a:cubicBezTo>
                  <a:cubicBezTo>
                    <a:pt x="787" y="2311"/>
                    <a:pt x="870" y="2251"/>
                    <a:pt x="977" y="2299"/>
                  </a:cubicBezTo>
                  <a:cubicBezTo>
                    <a:pt x="1001" y="2311"/>
                    <a:pt x="1013" y="2323"/>
                    <a:pt x="1037" y="2335"/>
                  </a:cubicBezTo>
                  <a:cubicBezTo>
                    <a:pt x="1084" y="2347"/>
                    <a:pt x="1108" y="2335"/>
                    <a:pt x="1132" y="2335"/>
                  </a:cubicBezTo>
                  <a:cubicBezTo>
                    <a:pt x="1227" y="2287"/>
                    <a:pt x="1334" y="2251"/>
                    <a:pt x="1442" y="2204"/>
                  </a:cubicBezTo>
                  <a:cubicBezTo>
                    <a:pt x="1477" y="2263"/>
                    <a:pt x="1632" y="2299"/>
                    <a:pt x="1727" y="2299"/>
                  </a:cubicBezTo>
                  <a:cubicBezTo>
                    <a:pt x="1835" y="2299"/>
                    <a:pt x="1894" y="2275"/>
                    <a:pt x="1977" y="2263"/>
                  </a:cubicBezTo>
                  <a:cubicBezTo>
                    <a:pt x="2144" y="2239"/>
                    <a:pt x="2406" y="2263"/>
                    <a:pt x="2644" y="2335"/>
                  </a:cubicBezTo>
                  <a:cubicBezTo>
                    <a:pt x="2704" y="2358"/>
                    <a:pt x="2763" y="2370"/>
                    <a:pt x="2799" y="2406"/>
                  </a:cubicBezTo>
                  <a:cubicBezTo>
                    <a:pt x="2847" y="2442"/>
                    <a:pt x="2763" y="2466"/>
                    <a:pt x="2763" y="2513"/>
                  </a:cubicBezTo>
                  <a:cubicBezTo>
                    <a:pt x="2775" y="2585"/>
                    <a:pt x="3109" y="2704"/>
                    <a:pt x="3085" y="2775"/>
                  </a:cubicBezTo>
                  <a:cubicBezTo>
                    <a:pt x="3204" y="2823"/>
                    <a:pt x="3323" y="2811"/>
                    <a:pt x="3382" y="2775"/>
                  </a:cubicBezTo>
                  <a:cubicBezTo>
                    <a:pt x="3430" y="2739"/>
                    <a:pt x="3454" y="2692"/>
                    <a:pt x="3561" y="2692"/>
                  </a:cubicBezTo>
                  <a:cubicBezTo>
                    <a:pt x="3609" y="2692"/>
                    <a:pt x="3668" y="2692"/>
                    <a:pt x="3716" y="2692"/>
                  </a:cubicBezTo>
                  <a:cubicBezTo>
                    <a:pt x="3811" y="2680"/>
                    <a:pt x="3835" y="2632"/>
                    <a:pt x="3787" y="2585"/>
                  </a:cubicBezTo>
                  <a:cubicBezTo>
                    <a:pt x="3740" y="2525"/>
                    <a:pt x="3644" y="2477"/>
                    <a:pt x="3537" y="2430"/>
                  </a:cubicBezTo>
                  <a:cubicBezTo>
                    <a:pt x="3573" y="2418"/>
                    <a:pt x="3620" y="2394"/>
                    <a:pt x="3692" y="2394"/>
                  </a:cubicBezTo>
                  <a:cubicBezTo>
                    <a:pt x="3763" y="2394"/>
                    <a:pt x="3871" y="2418"/>
                    <a:pt x="3930" y="2454"/>
                  </a:cubicBezTo>
                  <a:cubicBezTo>
                    <a:pt x="3954" y="2477"/>
                    <a:pt x="3966" y="2501"/>
                    <a:pt x="4001" y="2513"/>
                  </a:cubicBezTo>
                  <a:cubicBezTo>
                    <a:pt x="4085" y="2573"/>
                    <a:pt x="4240" y="2585"/>
                    <a:pt x="4335" y="2573"/>
                  </a:cubicBezTo>
                  <a:cubicBezTo>
                    <a:pt x="4430" y="2561"/>
                    <a:pt x="4525" y="2537"/>
                    <a:pt x="4656" y="2573"/>
                  </a:cubicBezTo>
                  <a:cubicBezTo>
                    <a:pt x="4692" y="2585"/>
                    <a:pt x="4728" y="2597"/>
                    <a:pt x="4763" y="2608"/>
                  </a:cubicBezTo>
                  <a:cubicBezTo>
                    <a:pt x="4942" y="2644"/>
                    <a:pt x="4918" y="2525"/>
                    <a:pt x="5085" y="2549"/>
                  </a:cubicBezTo>
                  <a:cubicBezTo>
                    <a:pt x="5180" y="2585"/>
                    <a:pt x="5240" y="2644"/>
                    <a:pt x="5204" y="2668"/>
                  </a:cubicBezTo>
                  <a:cubicBezTo>
                    <a:pt x="5287" y="2692"/>
                    <a:pt x="5359" y="2716"/>
                    <a:pt x="5430" y="2751"/>
                  </a:cubicBezTo>
                  <a:cubicBezTo>
                    <a:pt x="5490" y="2739"/>
                    <a:pt x="5466" y="2692"/>
                    <a:pt x="5442" y="2656"/>
                  </a:cubicBezTo>
                  <a:cubicBezTo>
                    <a:pt x="5418" y="2620"/>
                    <a:pt x="5371" y="2573"/>
                    <a:pt x="5395" y="2549"/>
                  </a:cubicBezTo>
                  <a:cubicBezTo>
                    <a:pt x="5406" y="2513"/>
                    <a:pt x="5525" y="2513"/>
                    <a:pt x="5585" y="2549"/>
                  </a:cubicBezTo>
                  <a:cubicBezTo>
                    <a:pt x="5514" y="2466"/>
                    <a:pt x="5490" y="2370"/>
                    <a:pt x="5514" y="2299"/>
                  </a:cubicBezTo>
                  <a:cubicBezTo>
                    <a:pt x="5514" y="2287"/>
                    <a:pt x="5514" y="2275"/>
                    <a:pt x="5537" y="2275"/>
                  </a:cubicBezTo>
                  <a:cubicBezTo>
                    <a:pt x="5585" y="2263"/>
                    <a:pt x="5656" y="2299"/>
                    <a:pt x="5692" y="2323"/>
                  </a:cubicBezTo>
                  <a:cubicBezTo>
                    <a:pt x="5716" y="2347"/>
                    <a:pt x="5716" y="2370"/>
                    <a:pt x="5716" y="2394"/>
                  </a:cubicBezTo>
                  <a:cubicBezTo>
                    <a:pt x="5716" y="2454"/>
                    <a:pt x="5728" y="2513"/>
                    <a:pt x="5764" y="2573"/>
                  </a:cubicBezTo>
                  <a:cubicBezTo>
                    <a:pt x="5776" y="2585"/>
                    <a:pt x="5787" y="2597"/>
                    <a:pt x="5811" y="2620"/>
                  </a:cubicBezTo>
                  <a:cubicBezTo>
                    <a:pt x="5895" y="2668"/>
                    <a:pt x="6037" y="2656"/>
                    <a:pt x="6037" y="2608"/>
                  </a:cubicBezTo>
                  <a:cubicBezTo>
                    <a:pt x="6037" y="2561"/>
                    <a:pt x="5978" y="2489"/>
                    <a:pt x="6037" y="2466"/>
                  </a:cubicBezTo>
                  <a:cubicBezTo>
                    <a:pt x="6061" y="2442"/>
                    <a:pt x="6133" y="2442"/>
                    <a:pt x="6157" y="2430"/>
                  </a:cubicBezTo>
                  <a:cubicBezTo>
                    <a:pt x="6180" y="2394"/>
                    <a:pt x="6121" y="2335"/>
                    <a:pt x="6037" y="2299"/>
                  </a:cubicBezTo>
                  <a:cubicBezTo>
                    <a:pt x="5954" y="2263"/>
                    <a:pt x="5847" y="2227"/>
                    <a:pt x="5740" y="2204"/>
                  </a:cubicBezTo>
                  <a:cubicBezTo>
                    <a:pt x="5883" y="2192"/>
                    <a:pt x="5918" y="2108"/>
                    <a:pt x="5811" y="2025"/>
                  </a:cubicBezTo>
                  <a:cubicBezTo>
                    <a:pt x="5752" y="1977"/>
                    <a:pt x="5656" y="1930"/>
                    <a:pt x="5609" y="1882"/>
                  </a:cubicBezTo>
                  <a:cubicBezTo>
                    <a:pt x="5502" y="1751"/>
                    <a:pt x="5752" y="1692"/>
                    <a:pt x="5597" y="1573"/>
                  </a:cubicBezTo>
                  <a:cubicBezTo>
                    <a:pt x="5537" y="1537"/>
                    <a:pt x="5454" y="1501"/>
                    <a:pt x="5395" y="1465"/>
                  </a:cubicBezTo>
                  <a:cubicBezTo>
                    <a:pt x="5168" y="1311"/>
                    <a:pt x="5383" y="1251"/>
                    <a:pt x="5490" y="1192"/>
                  </a:cubicBezTo>
                  <a:cubicBezTo>
                    <a:pt x="5537" y="1168"/>
                    <a:pt x="5609" y="1144"/>
                    <a:pt x="5633" y="1108"/>
                  </a:cubicBezTo>
                  <a:cubicBezTo>
                    <a:pt x="5680" y="1073"/>
                    <a:pt x="5656" y="1073"/>
                    <a:pt x="5656" y="1037"/>
                  </a:cubicBezTo>
                  <a:cubicBezTo>
                    <a:pt x="5668" y="1001"/>
                    <a:pt x="5633" y="977"/>
                    <a:pt x="5668" y="953"/>
                  </a:cubicBezTo>
                  <a:cubicBezTo>
                    <a:pt x="5692" y="942"/>
                    <a:pt x="5728" y="930"/>
                    <a:pt x="5728" y="906"/>
                  </a:cubicBezTo>
                  <a:cubicBezTo>
                    <a:pt x="5728" y="894"/>
                    <a:pt x="5704" y="870"/>
                    <a:pt x="5680" y="846"/>
                  </a:cubicBezTo>
                  <a:cubicBezTo>
                    <a:pt x="5549" y="739"/>
                    <a:pt x="5418" y="632"/>
                    <a:pt x="5287" y="525"/>
                  </a:cubicBezTo>
                  <a:cubicBezTo>
                    <a:pt x="5252" y="489"/>
                    <a:pt x="5204" y="453"/>
                    <a:pt x="5156" y="430"/>
                  </a:cubicBezTo>
                  <a:cubicBezTo>
                    <a:pt x="5061" y="358"/>
                    <a:pt x="4942" y="299"/>
                    <a:pt x="4811" y="239"/>
                  </a:cubicBezTo>
                  <a:cubicBezTo>
                    <a:pt x="4752" y="203"/>
                    <a:pt x="4680" y="180"/>
                    <a:pt x="4621" y="168"/>
                  </a:cubicBezTo>
                  <a:cubicBezTo>
                    <a:pt x="4573" y="168"/>
                    <a:pt x="4537" y="168"/>
                    <a:pt x="4490" y="156"/>
                  </a:cubicBezTo>
                  <a:cubicBezTo>
                    <a:pt x="4382" y="132"/>
                    <a:pt x="4406" y="61"/>
                    <a:pt x="4299" y="25"/>
                  </a:cubicBezTo>
                  <a:cubicBezTo>
                    <a:pt x="4228" y="1"/>
                    <a:pt x="4156" y="13"/>
                    <a:pt x="4168" y="49"/>
                  </a:cubicBezTo>
                  <a:cubicBezTo>
                    <a:pt x="4192" y="108"/>
                    <a:pt x="4335" y="180"/>
                    <a:pt x="4299" y="239"/>
                  </a:cubicBezTo>
                  <a:cubicBezTo>
                    <a:pt x="4275" y="287"/>
                    <a:pt x="4097" y="275"/>
                    <a:pt x="4109" y="33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606;p8">
              <a:extLst>
                <a:ext uri="{FF2B5EF4-FFF2-40B4-BE49-F238E27FC236}">
                  <a16:creationId xmlns:a16="http://schemas.microsoft.com/office/drawing/2014/main" id="{ABAD8CD8-197C-D104-3B8C-C40016A58F0C}"/>
                </a:ext>
              </a:extLst>
            </p:cNvPr>
            <p:cNvSpPr/>
            <p:nvPr/>
          </p:nvSpPr>
          <p:spPr>
            <a:xfrm>
              <a:off x="18676156" y="6352023"/>
              <a:ext cx="165687" cy="64466"/>
            </a:xfrm>
            <a:custGeom>
              <a:avLst/>
              <a:gdLst/>
              <a:ahLst/>
              <a:cxnLst/>
              <a:rect l="l" t="t" r="r" b="b"/>
              <a:pathLst>
                <a:path w="1727" h="1227" extrusionOk="0">
                  <a:moveTo>
                    <a:pt x="429" y="60"/>
                  </a:moveTo>
                  <a:cubicBezTo>
                    <a:pt x="417" y="84"/>
                    <a:pt x="453" y="108"/>
                    <a:pt x="441" y="120"/>
                  </a:cubicBezTo>
                  <a:cubicBezTo>
                    <a:pt x="429" y="167"/>
                    <a:pt x="310" y="155"/>
                    <a:pt x="203" y="143"/>
                  </a:cubicBezTo>
                  <a:cubicBezTo>
                    <a:pt x="108" y="132"/>
                    <a:pt x="1" y="143"/>
                    <a:pt x="24" y="191"/>
                  </a:cubicBezTo>
                  <a:cubicBezTo>
                    <a:pt x="72" y="251"/>
                    <a:pt x="274" y="274"/>
                    <a:pt x="382" y="322"/>
                  </a:cubicBezTo>
                  <a:cubicBezTo>
                    <a:pt x="453" y="358"/>
                    <a:pt x="465" y="405"/>
                    <a:pt x="477" y="441"/>
                  </a:cubicBezTo>
                  <a:cubicBezTo>
                    <a:pt x="393" y="441"/>
                    <a:pt x="298" y="441"/>
                    <a:pt x="215" y="429"/>
                  </a:cubicBezTo>
                  <a:cubicBezTo>
                    <a:pt x="286" y="524"/>
                    <a:pt x="524" y="608"/>
                    <a:pt x="691" y="620"/>
                  </a:cubicBezTo>
                  <a:cubicBezTo>
                    <a:pt x="822" y="608"/>
                    <a:pt x="834" y="536"/>
                    <a:pt x="739" y="465"/>
                  </a:cubicBezTo>
                  <a:cubicBezTo>
                    <a:pt x="691" y="441"/>
                    <a:pt x="644" y="417"/>
                    <a:pt x="644" y="393"/>
                  </a:cubicBezTo>
                  <a:cubicBezTo>
                    <a:pt x="644" y="358"/>
                    <a:pt x="751" y="370"/>
                    <a:pt x="822" y="405"/>
                  </a:cubicBezTo>
                  <a:cubicBezTo>
                    <a:pt x="894" y="429"/>
                    <a:pt x="929" y="465"/>
                    <a:pt x="953" y="501"/>
                  </a:cubicBezTo>
                  <a:cubicBezTo>
                    <a:pt x="1001" y="560"/>
                    <a:pt x="1036" y="608"/>
                    <a:pt x="1036" y="655"/>
                  </a:cubicBezTo>
                  <a:cubicBezTo>
                    <a:pt x="1025" y="703"/>
                    <a:pt x="977" y="739"/>
                    <a:pt x="882" y="739"/>
                  </a:cubicBezTo>
                  <a:cubicBezTo>
                    <a:pt x="846" y="739"/>
                    <a:pt x="798" y="739"/>
                    <a:pt x="774" y="739"/>
                  </a:cubicBezTo>
                  <a:cubicBezTo>
                    <a:pt x="751" y="751"/>
                    <a:pt x="751" y="774"/>
                    <a:pt x="763" y="798"/>
                  </a:cubicBezTo>
                  <a:cubicBezTo>
                    <a:pt x="786" y="870"/>
                    <a:pt x="822" y="941"/>
                    <a:pt x="846" y="1024"/>
                  </a:cubicBezTo>
                  <a:cubicBezTo>
                    <a:pt x="858" y="1036"/>
                    <a:pt x="870" y="1060"/>
                    <a:pt x="917" y="1084"/>
                  </a:cubicBezTo>
                  <a:cubicBezTo>
                    <a:pt x="965" y="1096"/>
                    <a:pt x="1001" y="1084"/>
                    <a:pt x="1013" y="1060"/>
                  </a:cubicBezTo>
                  <a:cubicBezTo>
                    <a:pt x="1048" y="1036"/>
                    <a:pt x="1084" y="1001"/>
                    <a:pt x="1108" y="977"/>
                  </a:cubicBezTo>
                  <a:cubicBezTo>
                    <a:pt x="1227" y="1024"/>
                    <a:pt x="1251" y="1084"/>
                    <a:pt x="1239" y="1132"/>
                  </a:cubicBezTo>
                  <a:cubicBezTo>
                    <a:pt x="1239" y="1155"/>
                    <a:pt x="1227" y="1179"/>
                    <a:pt x="1286" y="1203"/>
                  </a:cubicBezTo>
                  <a:cubicBezTo>
                    <a:pt x="1334" y="1227"/>
                    <a:pt x="1382" y="1227"/>
                    <a:pt x="1417" y="1227"/>
                  </a:cubicBezTo>
                  <a:cubicBezTo>
                    <a:pt x="1441" y="1215"/>
                    <a:pt x="1453" y="1191"/>
                    <a:pt x="1465" y="1179"/>
                  </a:cubicBezTo>
                  <a:cubicBezTo>
                    <a:pt x="1513" y="1048"/>
                    <a:pt x="1560" y="929"/>
                    <a:pt x="1620" y="798"/>
                  </a:cubicBezTo>
                  <a:cubicBezTo>
                    <a:pt x="1620" y="786"/>
                    <a:pt x="1632" y="763"/>
                    <a:pt x="1620" y="739"/>
                  </a:cubicBezTo>
                  <a:cubicBezTo>
                    <a:pt x="1608" y="715"/>
                    <a:pt x="1560" y="691"/>
                    <a:pt x="1560" y="667"/>
                  </a:cubicBezTo>
                  <a:cubicBezTo>
                    <a:pt x="1560" y="620"/>
                    <a:pt x="1727" y="620"/>
                    <a:pt x="1715" y="572"/>
                  </a:cubicBezTo>
                  <a:cubicBezTo>
                    <a:pt x="1703" y="536"/>
                    <a:pt x="1632" y="501"/>
                    <a:pt x="1548" y="465"/>
                  </a:cubicBezTo>
                  <a:cubicBezTo>
                    <a:pt x="1477" y="441"/>
                    <a:pt x="1394" y="417"/>
                    <a:pt x="1334" y="382"/>
                  </a:cubicBezTo>
                  <a:cubicBezTo>
                    <a:pt x="1215" y="322"/>
                    <a:pt x="1346" y="322"/>
                    <a:pt x="1310" y="286"/>
                  </a:cubicBezTo>
                  <a:cubicBezTo>
                    <a:pt x="1239" y="215"/>
                    <a:pt x="1132" y="191"/>
                    <a:pt x="1013" y="167"/>
                  </a:cubicBezTo>
                  <a:cubicBezTo>
                    <a:pt x="894" y="132"/>
                    <a:pt x="465" y="1"/>
                    <a:pt x="429" y="6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07;p8">
              <a:extLst>
                <a:ext uri="{FF2B5EF4-FFF2-40B4-BE49-F238E27FC236}">
                  <a16:creationId xmlns:a16="http://schemas.microsoft.com/office/drawing/2014/main" id="{E7EB219D-57A7-1FDF-36E2-697DE421DB68}"/>
                </a:ext>
              </a:extLst>
            </p:cNvPr>
            <p:cNvSpPr/>
            <p:nvPr/>
          </p:nvSpPr>
          <p:spPr>
            <a:xfrm>
              <a:off x="18840691" y="6355175"/>
              <a:ext cx="142853" cy="43187"/>
            </a:xfrm>
            <a:custGeom>
              <a:avLst/>
              <a:gdLst/>
              <a:ahLst/>
              <a:cxnLst/>
              <a:rect l="l" t="t" r="r" b="b"/>
              <a:pathLst>
                <a:path w="1489" h="822" extrusionOk="0">
                  <a:moveTo>
                    <a:pt x="214" y="262"/>
                  </a:moveTo>
                  <a:cubicBezTo>
                    <a:pt x="143" y="250"/>
                    <a:pt x="60" y="250"/>
                    <a:pt x="36" y="262"/>
                  </a:cubicBezTo>
                  <a:cubicBezTo>
                    <a:pt x="0" y="286"/>
                    <a:pt x="24" y="322"/>
                    <a:pt x="95" y="357"/>
                  </a:cubicBezTo>
                  <a:cubicBezTo>
                    <a:pt x="131" y="369"/>
                    <a:pt x="167" y="381"/>
                    <a:pt x="202" y="393"/>
                  </a:cubicBezTo>
                  <a:cubicBezTo>
                    <a:pt x="274" y="429"/>
                    <a:pt x="333" y="464"/>
                    <a:pt x="381" y="500"/>
                  </a:cubicBezTo>
                  <a:cubicBezTo>
                    <a:pt x="536" y="607"/>
                    <a:pt x="691" y="714"/>
                    <a:pt x="857" y="822"/>
                  </a:cubicBezTo>
                  <a:cubicBezTo>
                    <a:pt x="929" y="774"/>
                    <a:pt x="988" y="714"/>
                    <a:pt x="881" y="631"/>
                  </a:cubicBezTo>
                  <a:cubicBezTo>
                    <a:pt x="869" y="619"/>
                    <a:pt x="845" y="607"/>
                    <a:pt x="822" y="595"/>
                  </a:cubicBezTo>
                  <a:cubicBezTo>
                    <a:pt x="810" y="572"/>
                    <a:pt x="810" y="548"/>
                    <a:pt x="810" y="536"/>
                  </a:cubicBezTo>
                  <a:cubicBezTo>
                    <a:pt x="845" y="500"/>
                    <a:pt x="953" y="488"/>
                    <a:pt x="1072" y="500"/>
                  </a:cubicBezTo>
                  <a:cubicBezTo>
                    <a:pt x="1107" y="500"/>
                    <a:pt x="1155" y="500"/>
                    <a:pt x="1191" y="524"/>
                  </a:cubicBezTo>
                  <a:cubicBezTo>
                    <a:pt x="1226" y="536"/>
                    <a:pt x="1238" y="560"/>
                    <a:pt x="1274" y="572"/>
                  </a:cubicBezTo>
                  <a:cubicBezTo>
                    <a:pt x="1322" y="595"/>
                    <a:pt x="1405" y="619"/>
                    <a:pt x="1441" y="607"/>
                  </a:cubicBezTo>
                  <a:cubicBezTo>
                    <a:pt x="1488" y="595"/>
                    <a:pt x="1476" y="560"/>
                    <a:pt x="1429" y="536"/>
                  </a:cubicBezTo>
                  <a:cubicBezTo>
                    <a:pt x="1405" y="524"/>
                    <a:pt x="1381" y="512"/>
                    <a:pt x="1369" y="500"/>
                  </a:cubicBezTo>
                  <a:cubicBezTo>
                    <a:pt x="1322" y="464"/>
                    <a:pt x="1369" y="453"/>
                    <a:pt x="1405" y="429"/>
                  </a:cubicBezTo>
                  <a:cubicBezTo>
                    <a:pt x="1441" y="417"/>
                    <a:pt x="1441" y="369"/>
                    <a:pt x="1369" y="357"/>
                  </a:cubicBezTo>
                  <a:cubicBezTo>
                    <a:pt x="1357" y="345"/>
                    <a:pt x="1345" y="345"/>
                    <a:pt x="1334" y="345"/>
                  </a:cubicBezTo>
                  <a:cubicBezTo>
                    <a:pt x="1310" y="333"/>
                    <a:pt x="1334" y="322"/>
                    <a:pt x="1345" y="322"/>
                  </a:cubicBezTo>
                  <a:cubicBezTo>
                    <a:pt x="1393" y="298"/>
                    <a:pt x="1310" y="238"/>
                    <a:pt x="1215" y="202"/>
                  </a:cubicBezTo>
                  <a:cubicBezTo>
                    <a:pt x="1107" y="179"/>
                    <a:pt x="1012" y="179"/>
                    <a:pt x="941" y="191"/>
                  </a:cubicBezTo>
                  <a:cubicBezTo>
                    <a:pt x="905" y="191"/>
                    <a:pt x="857" y="202"/>
                    <a:pt x="798" y="179"/>
                  </a:cubicBezTo>
                  <a:cubicBezTo>
                    <a:pt x="774" y="167"/>
                    <a:pt x="762" y="155"/>
                    <a:pt x="738" y="143"/>
                  </a:cubicBezTo>
                  <a:cubicBezTo>
                    <a:pt x="429" y="0"/>
                    <a:pt x="250" y="274"/>
                    <a:pt x="214" y="26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8">
              <a:extLst>
                <a:ext uri="{FF2B5EF4-FFF2-40B4-BE49-F238E27FC236}">
                  <a16:creationId xmlns:a16="http://schemas.microsoft.com/office/drawing/2014/main" id="{E7CCEF4D-1222-7FC9-0A0D-86B68C2B5AAA}"/>
                </a:ext>
              </a:extLst>
            </p:cNvPr>
            <p:cNvSpPr/>
            <p:nvPr/>
          </p:nvSpPr>
          <p:spPr>
            <a:xfrm>
              <a:off x="9269534" y="5359924"/>
              <a:ext cx="12023644" cy="2505336"/>
            </a:xfrm>
            <a:custGeom>
              <a:avLst/>
              <a:gdLst/>
              <a:ahLst/>
              <a:cxnLst/>
              <a:rect l="l" t="t" r="r" b="b"/>
              <a:pathLst>
                <a:path w="125326" h="47685" extrusionOk="0">
                  <a:moveTo>
                    <a:pt x="123635" y="10382"/>
                  </a:moveTo>
                  <a:cubicBezTo>
                    <a:pt x="123564" y="10371"/>
                    <a:pt x="123504" y="10359"/>
                    <a:pt x="123433" y="10347"/>
                  </a:cubicBezTo>
                  <a:cubicBezTo>
                    <a:pt x="123135" y="10263"/>
                    <a:pt x="123016" y="10097"/>
                    <a:pt x="122754" y="9990"/>
                  </a:cubicBezTo>
                  <a:cubicBezTo>
                    <a:pt x="122564" y="9906"/>
                    <a:pt x="122337" y="9871"/>
                    <a:pt x="122171" y="9859"/>
                  </a:cubicBezTo>
                  <a:cubicBezTo>
                    <a:pt x="121992" y="9847"/>
                    <a:pt x="121861" y="9859"/>
                    <a:pt x="121694" y="9847"/>
                  </a:cubicBezTo>
                  <a:cubicBezTo>
                    <a:pt x="121206" y="9835"/>
                    <a:pt x="120516" y="9644"/>
                    <a:pt x="119956" y="9418"/>
                  </a:cubicBezTo>
                  <a:cubicBezTo>
                    <a:pt x="119385" y="9180"/>
                    <a:pt x="118992" y="8918"/>
                    <a:pt x="118456" y="8704"/>
                  </a:cubicBezTo>
                  <a:cubicBezTo>
                    <a:pt x="117968" y="8501"/>
                    <a:pt x="117444" y="8287"/>
                    <a:pt x="116920" y="8120"/>
                  </a:cubicBezTo>
                  <a:cubicBezTo>
                    <a:pt x="115729" y="7716"/>
                    <a:pt x="114479" y="7477"/>
                    <a:pt x="113289" y="7275"/>
                  </a:cubicBezTo>
                  <a:cubicBezTo>
                    <a:pt x="112824" y="7192"/>
                    <a:pt x="112300" y="7108"/>
                    <a:pt x="112134" y="7204"/>
                  </a:cubicBezTo>
                  <a:cubicBezTo>
                    <a:pt x="111848" y="7370"/>
                    <a:pt x="112622" y="7966"/>
                    <a:pt x="111836" y="7823"/>
                  </a:cubicBezTo>
                  <a:cubicBezTo>
                    <a:pt x="111491" y="7751"/>
                    <a:pt x="111217" y="7585"/>
                    <a:pt x="110931" y="7454"/>
                  </a:cubicBezTo>
                  <a:cubicBezTo>
                    <a:pt x="110288" y="7144"/>
                    <a:pt x="109395" y="6989"/>
                    <a:pt x="108681" y="6918"/>
                  </a:cubicBezTo>
                  <a:cubicBezTo>
                    <a:pt x="108252" y="6882"/>
                    <a:pt x="106883" y="6858"/>
                    <a:pt x="106454" y="6620"/>
                  </a:cubicBezTo>
                  <a:cubicBezTo>
                    <a:pt x="106300" y="6525"/>
                    <a:pt x="106347" y="6442"/>
                    <a:pt x="106169" y="6358"/>
                  </a:cubicBezTo>
                  <a:cubicBezTo>
                    <a:pt x="105978" y="6275"/>
                    <a:pt x="105669" y="6263"/>
                    <a:pt x="105514" y="6168"/>
                  </a:cubicBezTo>
                  <a:cubicBezTo>
                    <a:pt x="105419" y="6120"/>
                    <a:pt x="105442" y="6072"/>
                    <a:pt x="105407" y="6025"/>
                  </a:cubicBezTo>
                  <a:cubicBezTo>
                    <a:pt x="105335" y="5930"/>
                    <a:pt x="104990" y="5822"/>
                    <a:pt x="104788" y="5822"/>
                  </a:cubicBezTo>
                  <a:cubicBezTo>
                    <a:pt x="104704" y="5822"/>
                    <a:pt x="104645" y="5834"/>
                    <a:pt x="104585" y="5858"/>
                  </a:cubicBezTo>
                  <a:cubicBezTo>
                    <a:pt x="103906" y="6049"/>
                    <a:pt x="102418" y="5691"/>
                    <a:pt x="101311" y="5418"/>
                  </a:cubicBezTo>
                  <a:cubicBezTo>
                    <a:pt x="99977" y="5084"/>
                    <a:pt x="98430" y="4703"/>
                    <a:pt x="97513" y="4822"/>
                  </a:cubicBezTo>
                  <a:cubicBezTo>
                    <a:pt x="97560" y="4775"/>
                    <a:pt x="97275" y="4679"/>
                    <a:pt x="97072" y="4644"/>
                  </a:cubicBezTo>
                  <a:cubicBezTo>
                    <a:pt x="96215" y="4465"/>
                    <a:pt x="95334" y="4287"/>
                    <a:pt x="94560" y="4251"/>
                  </a:cubicBezTo>
                  <a:cubicBezTo>
                    <a:pt x="93798" y="4215"/>
                    <a:pt x="93179" y="4382"/>
                    <a:pt x="93393" y="4691"/>
                  </a:cubicBezTo>
                  <a:cubicBezTo>
                    <a:pt x="92167" y="4298"/>
                    <a:pt x="90714" y="4048"/>
                    <a:pt x="89559" y="4060"/>
                  </a:cubicBezTo>
                  <a:cubicBezTo>
                    <a:pt x="89678" y="4239"/>
                    <a:pt x="89583" y="4406"/>
                    <a:pt x="89309" y="4489"/>
                  </a:cubicBezTo>
                  <a:cubicBezTo>
                    <a:pt x="88928" y="4310"/>
                    <a:pt x="88524" y="4132"/>
                    <a:pt x="88119" y="3953"/>
                  </a:cubicBezTo>
                  <a:cubicBezTo>
                    <a:pt x="87785" y="3810"/>
                    <a:pt x="87357" y="3691"/>
                    <a:pt x="86964" y="3560"/>
                  </a:cubicBezTo>
                  <a:cubicBezTo>
                    <a:pt x="86869" y="3536"/>
                    <a:pt x="86761" y="3501"/>
                    <a:pt x="86654" y="3489"/>
                  </a:cubicBezTo>
                  <a:cubicBezTo>
                    <a:pt x="86476" y="3465"/>
                    <a:pt x="86357" y="3501"/>
                    <a:pt x="86190" y="3477"/>
                  </a:cubicBezTo>
                  <a:cubicBezTo>
                    <a:pt x="86059" y="3477"/>
                    <a:pt x="85916" y="3429"/>
                    <a:pt x="85785" y="3405"/>
                  </a:cubicBezTo>
                  <a:cubicBezTo>
                    <a:pt x="85630" y="3358"/>
                    <a:pt x="85452" y="3298"/>
                    <a:pt x="85404" y="3239"/>
                  </a:cubicBezTo>
                  <a:cubicBezTo>
                    <a:pt x="85368" y="3191"/>
                    <a:pt x="85440" y="3167"/>
                    <a:pt x="85535" y="3144"/>
                  </a:cubicBezTo>
                  <a:cubicBezTo>
                    <a:pt x="85630" y="3132"/>
                    <a:pt x="85749" y="3132"/>
                    <a:pt x="85857" y="3120"/>
                  </a:cubicBezTo>
                  <a:cubicBezTo>
                    <a:pt x="85892" y="3120"/>
                    <a:pt x="85928" y="3120"/>
                    <a:pt x="85940" y="3108"/>
                  </a:cubicBezTo>
                  <a:cubicBezTo>
                    <a:pt x="85976" y="3072"/>
                    <a:pt x="85904" y="3024"/>
                    <a:pt x="85809" y="2989"/>
                  </a:cubicBezTo>
                  <a:cubicBezTo>
                    <a:pt x="85714" y="2965"/>
                    <a:pt x="85595" y="2941"/>
                    <a:pt x="85499" y="2905"/>
                  </a:cubicBezTo>
                  <a:cubicBezTo>
                    <a:pt x="85333" y="2846"/>
                    <a:pt x="85226" y="2774"/>
                    <a:pt x="85071" y="2715"/>
                  </a:cubicBezTo>
                  <a:cubicBezTo>
                    <a:pt x="84797" y="2608"/>
                    <a:pt x="84416" y="2548"/>
                    <a:pt x="84118" y="2548"/>
                  </a:cubicBezTo>
                  <a:cubicBezTo>
                    <a:pt x="84059" y="2548"/>
                    <a:pt x="84011" y="2548"/>
                    <a:pt x="83975" y="2560"/>
                  </a:cubicBezTo>
                  <a:cubicBezTo>
                    <a:pt x="83892" y="2584"/>
                    <a:pt x="83940" y="2643"/>
                    <a:pt x="84023" y="2691"/>
                  </a:cubicBezTo>
                  <a:cubicBezTo>
                    <a:pt x="84083" y="2739"/>
                    <a:pt x="84654" y="3096"/>
                    <a:pt x="84583" y="3108"/>
                  </a:cubicBezTo>
                  <a:cubicBezTo>
                    <a:pt x="83904" y="3144"/>
                    <a:pt x="81689" y="2965"/>
                    <a:pt x="81332" y="2536"/>
                  </a:cubicBezTo>
                  <a:cubicBezTo>
                    <a:pt x="81308" y="2501"/>
                    <a:pt x="81285" y="2453"/>
                    <a:pt x="81177" y="2417"/>
                  </a:cubicBezTo>
                  <a:cubicBezTo>
                    <a:pt x="81023" y="2382"/>
                    <a:pt x="80904" y="2429"/>
                    <a:pt x="80737" y="2417"/>
                  </a:cubicBezTo>
                  <a:cubicBezTo>
                    <a:pt x="80534" y="2405"/>
                    <a:pt x="80356" y="2310"/>
                    <a:pt x="80153" y="2251"/>
                  </a:cubicBezTo>
                  <a:cubicBezTo>
                    <a:pt x="79915" y="2191"/>
                    <a:pt x="79630" y="2179"/>
                    <a:pt x="79511" y="2227"/>
                  </a:cubicBezTo>
                  <a:cubicBezTo>
                    <a:pt x="79439" y="2251"/>
                    <a:pt x="79403" y="2298"/>
                    <a:pt x="79272" y="2298"/>
                  </a:cubicBezTo>
                  <a:cubicBezTo>
                    <a:pt x="79201" y="2286"/>
                    <a:pt x="79106" y="2262"/>
                    <a:pt x="79034" y="2262"/>
                  </a:cubicBezTo>
                  <a:cubicBezTo>
                    <a:pt x="78999" y="2262"/>
                    <a:pt x="78975" y="2274"/>
                    <a:pt x="78951" y="2286"/>
                  </a:cubicBezTo>
                  <a:cubicBezTo>
                    <a:pt x="78725" y="2382"/>
                    <a:pt x="78856" y="2572"/>
                    <a:pt x="78594" y="2655"/>
                  </a:cubicBezTo>
                  <a:cubicBezTo>
                    <a:pt x="78487" y="2632"/>
                    <a:pt x="78522" y="2584"/>
                    <a:pt x="78570" y="2548"/>
                  </a:cubicBezTo>
                  <a:cubicBezTo>
                    <a:pt x="78677" y="2465"/>
                    <a:pt x="78689" y="2358"/>
                    <a:pt x="78594" y="2251"/>
                  </a:cubicBezTo>
                  <a:cubicBezTo>
                    <a:pt x="77963" y="2191"/>
                    <a:pt x="77308" y="2215"/>
                    <a:pt x="76808" y="2274"/>
                  </a:cubicBezTo>
                  <a:cubicBezTo>
                    <a:pt x="76427" y="2310"/>
                    <a:pt x="76034" y="2370"/>
                    <a:pt x="75593" y="2370"/>
                  </a:cubicBezTo>
                  <a:cubicBezTo>
                    <a:pt x="75308" y="2370"/>
                    <a:pt x="74843" y="2441"/>
                    <a:pt x="74558" y="2393"/>
                  </a:cubicBezTo>
                  <a:cubicBezTo>
                    <a:pt x="74569" y="2322"/>
                    <a:pt x="74724" y="2286"/>
                    <a:pt x="74879" y="2262"/>
                  </a:cubicBezTo>
                  <a:cubicBezTo>
                    <a:pt x="75093" y="2239"/>
                    <a:pt x="75308" y="2227"/>
                    <a:pt x="75474" y="2179"/>
                  </a:cubicBezTo>
                  <a:cubicBezTo>
                    <a:pt x="75629" y="2131"/>
                    <a:pt x="75689" y="2060"/>
                    <a:pt x="75891" y="2036"/>
                  </a:cubicBezTo>
                  <a:cubicBezTo>
                    <a:pt x="76046" y="2024"/>
                    <a:pt x="76248" y="2036"/>
                    <a:pt x="76403" y="2012"/>
                  </a:cubicBezTo>
                  <a:cubicBezTo>
                    <a:pt x="76629" y="1977"/>
                    <a:pt x="76724" y="1893"/>
                    <a:pt x="76927" y="1834"/>
                  </a:cubicBezTo>
                  <a:cubicBezTo>
                    <a:pt x="77141" y="1786"/>
                    <a:pt x="77451" y="1774"/>
                    <a:pt x="77725" y="1750"/>
                  </a:cubicBezTo>
                  <a:cubicBezTo>
                    <a:pt x="78010" y="1727"/>
                    <a:pt x="78284" y="1691"/>
                    <a:pt x="78320" y="1584"/>
                  </a:cubicBezTo>
                  <a:cubicBezTo>
                    <a:pt x="78356" y="1489"/>
                    <a:pt x="78201" y="1369"/>
                    <a:pt x="77975" y="1262"/>
                  </a:cubicBezTo>
                  <a:cubicBezTo>
                    <a:pt x="76594" y="655"/>
                    <a:pt x="75605" y="1155"/>
                    <a:pt x="74177" y="798"/>
                  </a:cubicBezTo>
                  <a:cubicBezTo>
                    <a:pt x="73605" y="655"/>
                    <a:pt x="73319" y="393"/>
                    <a:pt x="72784" y="238"/>
                  </a:cubicBezTo>
                  <a:cubicBezTo>
                    <a:pt x="71962" y="0"/>
                    <a:pt x="70974" y="119"/>
                    <a:pt x="70748" y="381"/>
                  </a:cubicBezTo>
                  <a:cubicBezTo>
                    <a:pt x="70605" y="536"/>
                    <a:pt x="70605" y="738"/>
                    <a:pt x="70164" y="786"/>
                  </a:cubicBezTo>
                  <a:cubicBezTo>
                    <a:pt x="69545" y="846"/>
                    <a:pt x="68735" y="548"/>
                    <a:pt x="67997" y="488"/>
                  </a:cubicBezTo>
                  <a:cubicBezTo>
                    <a:pt x="67223" y="417"/>
                    <a:pt x="66628" y="596"/>
                    <a:pt x="66068" y="691"/>
                  </a:cubicBezTo>
                  <a:cubicBezTo>
                    <a:pt x="65830" y="727"/>
                    <a:pt x="65545" y="774"/>
                    <a:pt x="65223" y="750"/>
                  </a:cubicBezTo>
                  <a:cubicBezTo>
                    <a:pt x="64866" y="727"/>
                    <a:pt x="64521" y="536"/>
                    <a:pt x="64175" y="572"/>
                  </a:cubicBezTo>
                  <a:cubicBezTo>
                    <a:pt x="64128" y="572"/>
                    <a:pt x="64080" y="584"/>
                    <a:pt x="64056" y="607"/>
                  </a:cubicBezTo>
                  <a:cubicBezTo>
                    <a:pt x="64009" y="643"/>
                    <a:pt x="64116" y="703"/>
                    <a:pt x="64092" y="738"/>
                  </a:cubicBezTo>
                  <a:cubicBezTo>
                    <a:pt x="64044" y="869"/>
                    <a:pt x="63735" y="798"/>
                    <a:pt x="63937" y="953"/>
                  </a:cubicBezTo>
                  <a:cubicBezTo>
                    <a:pt x="64044" y="1036"/>
                    <a:pt x="64402" y="1203"/>
                    <a:pt x="64330" y="1286"/>
                  </a:cubicBezTo>
                  <a:cubicBezTo>
                    <a:pt x="64318" y="1298"/>
                    <a:pt x="64271" y="1298"/>
                    <a:pt x="64223" y="1310"/>
                  </a:cubicBezTo>
                  <a:cubicBezTo>
                    <a:pt x="64021" y="1334"/>
                    <a:pt x="63806" y="1346"/>
                    <a:pt x="63580" y="1346"/>
                  </a:cubicBezTo>
                  <a:cubicBezTo>
                    <a:pt x="63556" y="1346"/>
                    <a:pt x="63544" y="1346"/>
                    <a:pt x="63532" y="1334"/>
                  </a:cubicBezTo>
                  <a:cubicBezTo>
                    <a:pt x="63473" y="1334"/>
                    <a:pt x="63437" y="1298"/>
                    <a:pt x="63461" y="1286"/>
                  </a:cubicBezTo>
                  <a:cubicBezTo>
                    <a:pt x="63497" y="1274"/>
                    <a:pt x="63544" y="1262"/>
                    <a:pt x="63592" y="1250"/>
                  </a:cubicBezTo>
                  <a:cubicBezTo>
                    <a:pt x="63640" y="1250"/>
                    <a:pt x="63675" y="1239"/>
                    <a:pt x="63675" y="1215"/>
                  </a:cubicBezTo>
                  <a:cubicBezTo>
                    <a:pt x="63663" y="1179"/>
                    <a:pt x="63532" y="1155"/>
                    <a:pt x="63437" y="1143"/>
                  </a:cubicBezTo>
                  <a:cubicBezTo>
                    <a:pt x="63020" y="1108"/>
                    <a:pt x="62592" y="1108"/>
                    <a:pt x="62175" y="1084"/>
                  </a:cubicBezTo>
                  <a:cubicBezTo>
                    <a:pt x="61889" y="1072"/>
                    <a:pt x="61627" y="1096"/>
                    <a:pt x="61330" y="1072"/>
                  </a:cubicBezTo>
                  <a:cubicBezTo>
                    <a:pt x="61246" y="1072"/>
                    <a:pt x="61163" y="1060"/>
                    <a:pt x="61080" y="1060"/>
                  </a:cubicBezTo>
                  <a:cubicBezTo>
                    <a:pt x="60949" y="1060"/>
                    <a:pt x="60675" y="1096"/>
                    <a:pt x="60651" y="1143"/>
                  </a:cubicBezTo>
                  <a:cubicBezTo>
                    <a:pt x="60627" y="1191"/>
                    <a:pt x="60770" y="1250"/>
                    <a:pt x="60782" y="1298"/>
                  </a:cubicBezTo>
                  <a:cubicBezTo>
                    <a:pt x="60794" y="1369"/>
                    <a:pt x="60675" y="1429"/>
                    <a:pt x="60734" y="1500"/>
                  </a:cubicBezTo>
                  <a:cubicBezTo>
                    <a:pt x="60782" y="1572"/>
                    <a:pt x="60937" y="1631"/>
                    <a:pt x="61115" y="1667"/>
                  </a:cubicBezTo>
                  <a:cubicBezTo>
                    <a:pt x="61294" y="1703"/>
                    <a:pt x="61484" y="1727"/>
                    <a:pt x="61663" y="1739"/>
                  </a:cubicBezTo>
                  <a:cubicBezTo>
                    <a:pt x="61758" y="1739"/>
                    <a:pt x="61865" y="1750"/>
                    <a:pt x="61961" y="1774"/>
                  </a:cubicBezTo>
                  <a:cubicBezTo>
                    <a:pt x="62068" y="1798"/>
                    <a:pt x="62139" y="1834"/>
                    <a:pt x="62211" y="1870"/>
                  </a:cubicBezTo>
                  <a:cubicBezTo>
                    <a:pt x="62449" y="2012"/>
                    <a:pt x="62711" y="2191"/>
                    <a:pt x="62532" y="2298"/>
                  </a:cubicBezTo>
                  <a:cubicBezTo>
                    <a:pt x="62508" y="2310"/>
                    <a:pt x="62485" y="2322"/>
                    <a:pt x="62485" y="2334"/>
                  </a:cubicBezTo>
                  <a:cubicBezTo>
                    <a:pt x="62485" y="2370"/>
                    <a:pt x="62580" y="2393"/>
                    <a:pt x="62651" y="2429"/>
                  </a:cubicBezTo>
                  <a:cubicBezTo>
                    <a:pt x="63032" y="2572"/>
                    <a:pt x="62711" y="2893"/>
                    <a:pt x="62330" y="2691"/>
                  </a:cubicBezTo>
                  <a:cubicBezTo>
                    <a:pt x="62258" y="2655"/>
                    <a:pt x="62258" y="2620"/>
                    <a:pt x="62211" y="2572"/>
                  </a:cubicBezTo>
                  <a:cubicBezTo>
                    <a:pt x="62163" y="2536"/>
                    <a:pt x="62044" y="2489"/>
                    <a:pt x="61949" y="2501"/>
                  </a:cubicBezTo>
                  <a:cubicBezTo>
                    <a:pt x="61913" y="2512"/>
                    <a:pt x="61901" y="2512"/>
                    <a:pt x="61877" y="2524"/>
                  </a:cubicBezTo>
                  <a:cubicBezTo>
                    <a:pt x="61794" y="2560"/>
                    <a:pt x="61711" y="2608"/>
                    <a:pt x="61627" y="2643"/>
                  </a:cubicBezTo>
                  <a:cubicBezTo>
                    <a:pt x="61508" y="2572"/>
                    <a:pt x="61568" y="2489"/>
                    <a:pt x="61746" y="2477"/>
                  </a:cubicBezTo>
                  <a:cubicBezTo>
                    <a:pt x="61627" y="2465"/>
                    <a:pt x="61615" y="2393"/>
                    <a:pt x="61675" y="2370"/>
                  </a:cubicBezTo>
                  <a:cubicBezTo>
                    <a:pt x="61735" y="2334"/>
                    <a:pt x="61842" y="2298"/>
                    <a:pt x="61794" y="2262"/>
                  </a:cubicBezTo>
                  <a:cubicBezTo>
                    <a:pt x="61782" y="2239"/>
                    <a:pt x="61711" y="2215"/>
                    <a:pt x="61687" y="2179"/>
                  </a:cubicBezTo>
                  <a:cubicBezTo>
                    <a:pt x="61627" y="2131"/>
                    <a:pt x="61735" y="2096"/>
                    <a:pt x="61842" y="2072"/>
                  </a:cubicBezTo>
                  <a:cubicBezTo>
                    <a:pt x="61949" y="2048"/>
                    <a:pt x="62092" y="2024"/>
                    <a:pt x="62092" y="1977"/>
                  </a:cubicBezTo>
                  <a:cubicBezTo>
                    <a:pt x="61865" y="1953"/>
                    <a:pt x="61627" y="1929"/>
                    <a:pt x="61389" y="1905"/>
                  </a:cubicBezTo>
                  <a:cubicBezTo>
                    <a:pt x="61342" y="1905"/>
                    <a:pt x="61294" y="1893"/>
                    <a:pt x="61258" y="1881"/>
                  </a:cubicBezTo>
                  <a:cubicBezTo>
                    <a:pt x="61199" y="1870"/>
                    <a:pt x="61163" y="1858"/>
                    <a:pt x="61127" y="1834"/>
                  </a:cubicBezTo>
                  <a:cubicBezTo>
                    <a:pt x="61056" y="1810"/>
                    <a:pt x="60973" y="1786"/>
                    <a:pt x="60901" y="1762"/>
                  </a:cubicBezTo>
                  <a:cubicBezTo>
                    <a:pt x="60627" y="1691"/>
                    <a:pt x="60341" y="1620"/>
                    <a:pt x="60044" y="1584"/>
                  </a:cubicBezTo>
                  <a:cubicBezTo>
                    <a:pt x="59734" y="1536"/>
                    <a:pt x="59401" y="1536"/>
                    <a:pt x="59234" y="1608"/>
                  </a:cubicBezTo>
                  <a:cubicBezTo>
                    <a:pt x="59294" y="1667"/>
                    <a:pt x="59484" y="1715"/>
                    <a:pt x="59460" y="1774"/>
                  </a:cubicBezTo>
                  <a:cubicBezTo>
                    <a:pt x="59449" y="1798"/>
                    <a:pt x="59329" y="1810"/>
                    <a:pt x="59234" y="1810"/>
                  </a:cubicBezTo>
                  <a:cubicBezTo>
                    <a:pt x="58937" y="1798"/>
                    <a:pt x="58865" y="1750"/>
                    <a:pt x="58603" y="1715"/>
                  </a:cubicBezTo>
                  <a:cubicBezTo>
                    <a:pt x="58436" y="1691"/>
                    <a:pt x="58294" y="1750"/>
                    <a:pt x="58365" y="1810"/>
                  </a:cubicBezTo>
                  <a:cubicBezTo>
                    <a:pt x="58460" y="1881"/>
                    <a:pt x="58710" y="1905"/>
                    <a:pt x="58901" y="1905"/>
                  </a:cubicBezTo>
                  <a:cubicBezTo>
                    <a:pt x="59115" y="2036"/>
                    <a:pt x="59187" y="2191"/>
                    <a:pt x="58615" y="2096"/>
                  </a:cubicBezTo>
                  <a:cubicBezTo>
                    <a:pt x="58472" y="2072"/>
                    <a:pt x="58365" y="2001"/>
                    <a:pt x="58210" y="1989"/>
                  </a:cubicBezTo>
                  <a:cubicBezTo>
                    <a:pt x="58127" y="1989"/>
                    <a:pt x="58055" y="2001"/>
                    <a:pt x="57972" y="2001"/>
                  </a:cubicBezTo>
                  <a:cubicBezTo>
                    <a:pt x="57865" y="2001"/>
                    <a:pt x="57770" y="1965"/>
                    <a:pt x="57734" y="1929"/>
                  </a:cubicBezTo>
                  <a:cubicBezTo>
                    <a:pt x="57686" y="1893"/>
                    <a:pt x="57686" y="1846"/>
                    <a:pt x="57686" y="1810"/>
                  </a:cubicBezTo>
                  <a:cubicBezTo>
                    <a:pt x="57663" y="1715"/>
                    <a:pt x="57591" y="1608"/>
                    <a:pt x="57508" y="1500"/>
                  </a:cubicBezTo>
                  <a:cubicBezTo>
                    <a:pt x="57472" y="1465"/>
                    <a:pt x="57115" y="1262"/>
                    <a:pt x="57127" y="1250"/>
                  </a:cubicBezTo>
                  <a:cubicBezTo>
                    <a:pt x="57055" y="1322"/>
                    <a:pt x="57139" y="1417"/>
                    <a:pt x="57198" y="1500"/>
                  </a:cubicBezTo>
                  <a:cubicBezTo>
                    <a:pt x="57258" y="1596"/>
                    <a:pt x="57270" y="1691"/>
                    <a:pt x="57103" y="1739"/>
                  </a:cubicBezTo>
                  <a:cubicBezTo>
                    <a:pt x="56984" y="1774"/>
                    <a:pt x="56770" y="1774"/>
                    <a:pt x="56674" y="1822"/>
                  </a:cubicBezTo>
                  <a:cubicBezTo>
                    <a:pt x="56567" y="1870"/>
                    <a:pt x="56651" y="1977"/>
                    <a:pt x="56841" y="2012"/>
                  </a:cubicBezTo>
                  <a:cubicBezTo>
                    <a:pt x="56877" y="2012"/>
                    <a:pt x="56901" y="2024"/>
                    <a:pt x="56924" y="2036"/>
                  </a:cubicBezTo>
                  <a:cubicBezTo>
                    <a:pt x="56960" y="2036"/>
                    <a:pt x="56960" y="2060"/>
                    <a:pt x="56972" y="2072"/>
                  </a:cubicBezTo>
                  <a:cubicBezTo>
                    <a:pt x="57103" y="2227"/>
                    <a:pt x="57186" y="2429"/>
                    <a:pt x="57663" y="2536"/>
                  </a:cubicBezTo>
                  <a:cubicBezTo>
                    <a:pt x="58032" y="2620"/>
                    <a:pt x="58436" y="2596"/>
                    <a:pt x="58841" y="2632"/>
                  </a:cubicBezTo>
                  <a:cubicBezTo>
                    <a:pt x="59389" y="2679"/>
                    <a:pt x="59591" y="2905"/>
                    <a:pt x="59841" y="3072"/>
                  </a:cubicBezTo>
                  <a:cubicBezTo>
                    <a:pt x="59901" y="3108"/>
                    <a:pt x="59960" y="3144"/>
                    <a:pt x="59913" y="3167"/>
                  </a:cubicBezTo>
                  <a:cubicBezTo>
                    <a:pt x="59889" y="3191"/>
                    <a:pt x="59818" y="3191"/>
                    <a:pt x="59782" y="3215"/>
                  </a:cubicBezTo>
                  <a:cubicBezTo>
                    <a:pt x="59734" y="3239"/>
                    <a:pt x="59794" y="3286"/>
                    <a:pt x="59889" y="3322"/>
                  </a:cubicBezTo>
                  <a:cubicBezTo>
                    <a:pt x="59984" y="3346"/>
                    <a:pt x="60091" y="3358"/>
                    <a:pt x="60199" y="3370"/>
                  </a:cubicBezTo>
                  <a:cubicBezTo>
                    <a:pt x="60389" y="3394"/>
                    <a:pt x="60568" y="3405"/>
                    <a:pt x="60746" y="3429"/>
                  </a:cubicBezTo>
                  <a:cubicBezTo>
                    <a:pt x="60853" y="3441"/>
                    <a:pt x="61008" y="3465"/>
                    <a:pt x="61008" y="3513"/>
                  </a:cubicBezTo>
                  <a:cubicBezTo>
                    <a:pt x="61008" y="3548"/>
                    <a:pt x="60842" y="3548"/>
                    <a:pt x="60711" y="3525"/>
                  </a:cubicBezTo>
                  <a:cubicBezTo>
                    <a:pt x="60520" y="3501"/>
                    <a:pt x="60330" y="3477"/>
                    <a:pt x="60127" y="3453"/>
                  </a:cubicBezTo>
                  <a:cubicBezTo>
                    <a:pt x="60080" y="3453"/>
                    <a:pt x="60032" y="3441"/>
                    <a:pt x="59996" y="3453"/>
                  </a:cubicBezTo>
                  <a:cubicBezTo>
                    <a:pt x="59925" y="3465"/>
                    <a:pt x="59960" y="3501"/>
                    <a:pt x="59960" y="3536"/>
                  </a:cubicBezTo>
                  <a:cubicBezTo>
                    <a:pt x="59972" y="3560"/>
                    <a:pt x="59877" y="3584"/>
                    <a:pt x="59818" y="3560"/>
                  </a:cubicBezTo>
                  <a:cubicBezTo>
                    <a:pt x="59794" y="3548"/>
                    <a:pt x="59806" y="3536"/>
                    <a:pt x="59782" y="3525"/>
                  </a:cubicBezTo>
                  <a:cubicBezTo>
                    <a:pt x="59734" y="3477"/>
                    <a:pt x="59544" y="3489"/>
                    <a:pt x="59425" y="3465"/>
                  </a:cubicBezTo>
                  <a:cubicBezTo>
                    <a:pt x="59353" y="3453"/>
                    <a:pt x="59329" y="3417"/>
                    <a:pt x="59306" y="3394"/>
                  </a:cubicBezTo>
                  <a:cubicBezTo>
                    <a:pt x="59198" y="3251"/>
                    <a:pt x="59151" y="3120"/>
                    <a:pt x="59151" y="2977"/>
                  </a:cubicBezTo>
                  <a:cubicBezTo>
                    <a:pt x="59151" y="2917"/>
                    <a:pt x="59127" y="2846"/>
                    <a:pt x="58972" y="2810"/>
                  </a:cubicBezTo>
                  <a:cubicBezTo>
                    <a:pt x="58806" y="2774"/>
                    <a:pt x="58651" y="2822"/>
                    <a:pt x="58496" y="2834"/>
                  </a:cubicBezTo>
                  <a:cubicBezTo>
                    <a:pt x="58341" y="2846"/>
                    <a:pt x="58151" y="2834"/>
                    <a:pt x="57960" y="2822"/>
                  </a:cubicBezTo>
                  <a:cubicBezTo>
                    <a:pt x="57782" y="2822"/>
                    <a:pt x="57591" y="2846"/>
                    <a:pt x="57567" y="2905"/>
                  </a:cubicBezTo>
                  <a:cubicBezTo>
                    <a:pt x="57555" y="2941"/>
                    <a:pt x="57603" y="2989"/>
                    <a:pt x="57639" y="3024"/>
                  </a:cubicBezTo>
                  <a:cubicBezTo>
                    <a:pt x="57770" y="3167"/>
                    <a:pt x="57627" y="3525"/>
                    <a:pt x="57246" y="3572"/>
                  </a:cubicBezTo>
                  <a:cubicBezTo>
                    <a:pt x="57103" y="3584"/>
                    <a:pt x="56936" y="3584"/>
                    <a:pt x="56841" y="3620"/>
                  </a:cubicBezTo>
                  <a:cubicBezTo>
                    <a:pt x="56817" y="3632"/>
                    <a:pt x="56805" y="3632"/>
                    <a:pt x="56805" y="3644"/>
                  </a:cubicBezTo>
                  <a:cubicBezTo>
                    <a:pt x="56793" y="3655"/>
                    <a:pt x="56829" y="3679"/>
                    <a:pt x="56877" y="3703"/>
                  </a:cubicBezTo>
                  <a:cubicBezTo>
                    <a:pt x="56972" y="3751"/>
                    <a:pt x="57067" y="3798"/>
                    <a:pt x="57151" y="3858"/>
                  </a:cubicBezTo>
                  <a:cubicBezTo>
                    <a:pt x="57186" y="3882"/>
                    <a:pt x="57222" y="3917"/>
                    <a:pt x="57222" y="3941"/>
                  </a:cubicBezTo>
                  <a:cubicBezTo>
                    <a:pt x="57222" y="3965"/>
                    <a:pt x="57186" y="3989"/>
                    <a:pt x="57115" y="4001"/>
                  </a:cubicBezTo>
                  <a:cubicBezTo>
                    <a:pt x="56996" y="4001"/>
                    <a:pt x="56865" y="3953"/>
                    <a:pt x="56817" y="3906"/>
                  </a:cubicBezTo>
                  <a:cubicBezTo>
                    <a:pt x="56770" y="3858"/>
                    <a:pt x="56746" y="3810"/>
                    <a:pt x="56639" y="3775"/>
                  </a:cubicBezTo>
                  <a:cubicBezTo>
                    <a:pt x="56603" y="3763"/>
                    <a:pt x="56567" y="3751"/>
                    <a:pt x="56520" y="3751"/>
                  </a:cubicBezTo>
                  <a:cubicBezTo>
                    <a:pt x="56115" y="3667"/>
                    <a:pt x="55686" y="3667"/>
                    <a:pt x="55269" y="3667"/>
                  </a:cubicBezTo>
                  <a:cubicBezTo>
                    <a:pt x="55091" y="3501"/>
                    <a:pt x="55115" y="3382"/>
                    <a:pt x="55639" y="3441"/>
                  </a:cubicBezTo>
                  <a:cubicBezTo>
                    <a:pt x="55805" y="3453"/>
                    <a:pt x="55972" y="3489"/>
                    <a:pt x="56139" y="3501"/>
                  </a:cubicBezTo>
                  <a:cubicBezTo>
                    <a:pt x="56472" y="3525"/>
                    <a:pt x="56805" y="3477"/>
                    <a:pt x="56877" y="3382"/>
                  </a:cubicBezTo>
                  <a:cubicBezTo>
                    <a:pt x="56901" y="3346"/>
                    <a:pt x="56901" y="3310"/>
                    <a:pt x="56924" y="3286"/>
                  </a:cubicBezTo>
                  <a:cubicBezTo>
                    <a:pt x="56996" y="3179"/>
                    <a:pt x="57270" y="3084"/>
                    <a:pt x="57139" y="2965"/>
                  </a:cubicBezTo>
                  <a:cubicBezTo>
                    <a:pt x="57055" y="2893"/>
                    <a:pt x="56865" y="2834"/>
                    <a:pt x="56710" y="2774"/>
                  </a:cubicBezTo>
                  <a:cubicBezTo>
                    <a:pt x="56234" y="2596"/>
                    <a:pt x="56389" y="2417"/>
                    <a:pt x="56281" y="2215"/>
                  </a:cubicBezTo>
                  <a:cubicBezTo>
                    <a:pt x="56150" y="1953"/>
                    <a:pt x="56020" y="1703"/>
                    <a:pt x="55889" y="1453"/>
                  </a:cubicBezTo>
                  <a:cubicBezTo>
                    <a:pt x="55853" y="1369"/>
                    <a:pt x="55805" y="1286"/>
                    <a:pt x="55662" y="1215"/>
                  </a:cubicBezTo>
                  <a:cubicBezTo>
                    <a:pt x="55186" y="977"/>
                    <a:pt x="54257" y="1108"/>
                    <a:pt x="53900" y="1298"/>
                  </a:cubicBezTo>
                  <a:cubicBezTo>
                    <a:pt x="53376" y="1584"/>
                    <a:pt x="53091" y="2024"/>
                    <a:pt x="53698" y="2417"/>
                  </a:cubicBezTo>
                  <a:cubicBezTo>
                    <a:pt x="53912" y="2548"/>
                    <a:pt x="54162" y="2703"/>
                    <a:pt x="54138" y="2834"/>
                  </a:cubicBezTo>
                  <a:cubicBezTo>
                    <a:pt x="54138" y="2870"/>
                    <a:pt x="54126" y="2905"/>
                    <a:pt x="54055" y="2917"/>
                  </a:cubicBezTo>
                  <a:cubicBezTo>
                    <a:pt x="53995" y="2941"/>
                    <a:pt x="53888" y="2941"/>
                    <a:pt x="53817" y="2917"/>
                  </a:cubicBezTo>
                  <a:cubicBezTo>
                    <a:pt x="53734" y="2882"/>
                    <a:pt x="53745" y="2846"/>
                    <a:pt x="53710" y="2810"/>
                  </a:cubicBezTo>
                  <a:cubicBezTo>
                    <a:pt x="53626" y="2691"/>
                    <a:pt x="53245" y="2679"/>
                    <a:pt x="53007" y="2632"/>
                  </a:cubicBezTo>
                  <a:cubicBezTo>
                    <a:pt x="52924" y="2608"/>
                    <a:pt x="52269" y="2393"/>
                    <a:pt x="52281" y="2382"/>
                  </a:cubicBezTo>
                  <a:cubicBezTo>
                    <a:pt x="52257" y="2417"/>
                    <a:pt x="52221" y="2453"/>
                    <a:pt x="52198" y="2489"/>
                  </a:cubicBezTo>
                  <a:cubicBezTo>
                    <a:pt x="52186" y="2512"/>
                    <a:pt x="52150" y="2536"/>
                    <a:pt x="52090" y="2536"/>
                  </a:cubicBezTo>
                  <a:cubicBezTo>
                    <a:pt x="52043" y="2536"/>
                    <a:pt x="52007" y="2524"/>
                    <a:pt x="51983" y="2512"/>
                  </a:cubicBezTo>
                  <a:cubicBezTo>
                    <a:pt x="51805" y="2429"/>
                    <a:pt x="51781" y="2322"/>
                    <a:pt x="51567" y="2251"/>
                  </a:cubicBezTo>
                  <a:cubicBezTo>
                    <a:pt x="51364" y="2191"/>
                    <a:pt x="51078" y="2191"/>
                    <a:pt x="50816" y="2191"/>
                  </a:cubicBezTo>
                  <a:cubicBezTo>
                    <a:pt x="50555" y="2179"/>
                    <a:pt x="50293" y="2131"/>
                    <a:pt x="50043" y="2131"/>
                  </a:cubicBezTo>
                  <a:cubicBezTo>
                    <a:pt x="49781" y="2120"/>
                    <a:pt x="49507" y="2167"/>
                    <a:pt x="49459" y="2251"/>
                  </a:cubicBezTo>
                  <a:cubicBezTo>
                    <a:pt x="49459" y="2262"/>
                    <a:pt x="49459" y="2274"/>
                    <a:pt x="49471" y="2286"/>
                  </a:cubicBezTo>
                  <a:cubicBezTo>
                    <a:pt x="49495" y="2310"/>
                    <a:pt x="49543" y="2322"/>
                    <a:pt x="49578" y="2346"/>
                  </a:cubicBezTo>
                  <a:cubicBezTo>
                    <a:pt x="49709" y="2382"/>
                    <a:pt x="49852" y="2429"/>
                    <a:pt x="49912" y="2477"/>
                  </a:cubicBezTo>
                  <a:cubicBezTo>
                    <a:pt x="49971" y="2536"/>
                    <a:pt x="49888" y="2608"/>
                    <a:pt x="49721" y="2596"/>
                  </a:cubicBezTo>
                  <a:cubicBezTo>
                    <a:pt x="49662" y="2596"/>
                    <a:pt x="49578" y="2572"/>
                    <a:pt x="49519" y="2584"/>
                  </a:cubicBezTo>
                  <a:cubicBezTo>
                    <a:pt x="49447" y="2596"/>
                    <a:pt x="49471" y="2632"/>
                    <a:pt x="49459" y="2667"/>
                  </a:cubicBezTo>
                  <a:cubicBezTo>
                    <a:pt x="49459" y="2739"/>
                    <a:pt x="49221" y="2786"/>
                    <a:pt x="49007" y="2751"/>
                  </a:cubicBezTo>
                  <a:cubicBezTo>
                    <a:pt x="49102" y="2691"/>
                    <a:pt x="48971" y="2596"/>
                    <a:pt x="48769" y="2560"/>
                  </a:cubicBezTo>
                  <a:cubicBezTo>
                    <a:pt x="48495" y="2501"/>
                    <a:pt x="48233" y="2572"/>
                    <a:pt x="47995" y="2596"/>
                  </a:cubicBezTo>
                  <a:cubicBezTo>
                    <a:pt x="47697" y="2620"/>
                    <a:pt x="47387" y="2643"/>
                    <a:pt x="47054" y="2643"/>
                  </a:cubicBezTo>
                  <a:cubicBezTo>
                    <a:pt x="46495" y="2643"/>
                    <a:pt x="45887" y="2596"/>
                    <a:pt x="45423" y="2441"/>
                  </a:cubicBezTo>
                  <a:cubicBezTo>
                    <a:pt x="45244" y="2382"/>
                    <a:pt x="44209" y="2512"/>
                    <a:pt x="44018" y="2536"/>
                  </a:cubicBezTo>
                  <a:cubicBezTo>
                    <a:pt x="43554" y="2596"/>
                    <a:pt x="43113" y="2667"/>
                    <a:pt x="42732" y="2774"/>
                  </a:cubicBezTo>
                  <a:cubicBezTo>
                    <a:pt x="42232" y="2905"/>
                    <a:pt x="42161" y="3358"/>
                    <a:pt x="41208" y="3191"/>
                  </a:cubicBezTo>
                  <a:cubicBezTo>
                    <a:pt x="41172" y="3179"/>
                    <a:pt x="41137" y="3179"/>
                    <a:pt x="41113" y="3167"/>
                  </a:cubicBezTo>
                  <a:cubicBezTo>
                    <a:pt x="41101" y="3155"/>
                    <a:pt x="41089" y="3144"/>
                    <a:pt x="41089" y="3132"/>
                  </a:cubicBezTo>
                  <a:cubicBezTo>
                    <a:pt x="41065" y="3096"/>
                    <a:pt x="41053" y="3060"/>
                    <a:pt x="41041" y="3013"/>
                  </a:cubicBezTo>
                  <a:cubicBezTo>
                    <a:pt x="41006" y="2953"/>
                    <a:pt x="40994" y="2870"/>
                    <a:pt x="41113" y="2822"/>
                  </a:cubicBezTo>
                  <a:cubicBezTo>
                    <a:pt x="41244" y="2774"/>
                    <a:pt x="41470" y="2786"/>
                    <a:pt x="41577" y="2727"/>
                  </a:cubicBezTo>
                  <a:cubicBezTo>
                    <a:pt x="41661" y="2679"/>
                    <a:pt x="41577" y="2596"/>
                    <a:pt x="41434" y="2548"/>
                  </a:cubicBezTo>
                  <a:cubicBezTo>
                    <a:pt x="41303" y="2501"/>
                    <a:pt x="41125" y="2477"/>
                    <a:pt x="40958" y="2441"/>
                  </a:cubicBezTo>
                  <a:cubicBezTo>
                    <a:pt x="40637" y="2370"/>
                    <a:pt x="40327" y="2251"/>
                    <a:pt x="39958" y="2251"/>
                  </a:cubicBezTo>
                  <a:cubicBezTo>
                    <a:pt x="39875" y="2262"/>
                    <a:pt x="39779" y="2262"/>
                    <a:pt x="39756" y="2298"/>
                  </a:cubicBezTo>
                  <a:cubicBezTo>
                    <a:pt x="39720" y="2322"/>
                    <a:pt x="39779" y="2358"/>
                    <a:pt x="39851" y="2382"/>
                  </a:cubicBezTo>
                  <a:cubicBezTo>
                    <a:pt x="39922" y="2405"/>
                    <a:pt x="40006" y="2417"/>
                    <a:pt x="40077" y="2441"/>
                  </a:cubicBezTo>
                  <a:cubicBezTo>
                    <a:pt x="40422" y="2560"/>
                    <a:pt x="40113" y="2715"/>
                    <a:pt x="40137" y="2846"/>
                  </a:cubicBezTo>
                  <a:cubicBezTo>
                    <a:pt x="40160" y="3013"/>
                    <a:pt x="40232" y="3120"/>
                    <a:pt x="39946" y="3274"/>
                  </a:cubicBezTo>
                  <a:cubicBezTo>
                    <a:pt x="39898" y="3298"/>
                    <a:pt x="39827" y="3322"/>
                    <a:pt x="39744" y="3310"/>
                  </a:cubicBezTo>
                  <a:cubicBezTo>
                    <a:pt x="39708" y="3310"/>
                    <a:pt x="39672" y="3298"/>
                    <a:pt x="39648" y="3286"/>
                  </a:cubicBezTo>
                  <a:cubicBezTo>
                    <a:pt x="39541" y="3239"/>
                    <a:pt x="39470" y="3191"/>
                    <a:pt x="39363" y="3155"/>
                  </a:cubicBezTo>
                  <a:cubicBezTo>
                    <a:pt x="39256" y="3120"/>
                    <a:pt x="39101" y="3084"/>
                    <a:pt x="38958" y="3084"/>
                  </a:cubicBezTo>
                  <a:cubicBezTo>
                    <a:pt x="38624" y="3096"/>
                    <a:pt x="38589" y="3286"/>
                    <a:pt x="38279" y="3334"/>
                  </a:cubicBezTo>
                  <a:cubicBezTo>
                    <a:pt x="38208" y="3346"/>
                    <a:pt x="38113" y="3346"/>
                    <a:pt x="38041" y="3370"/>
                  </a:cubicBezTo>
                  <a:cubicBezTo>
                    <a:pt x="37970" y="3382"/>
                    <a:pt x="37910" y="3405"/>
                    <a:pt x="37934" y="3441"/>
                  </a:cubicBezTo>
                  <a:cubicBezTo>
                    <a:pt x="37946" y="3453"/>
                    <a:pt x="37982" y="3465"/>
                    <a:pt x="38017" y="3477"/>
                  </a:cubicBezTo>
                  <a:cubicBezTo>
                    <a:pt x="38148" y="3525"/>
                    <a:pt x="38279" y="3560"/>
                    <a:pt x="38398" y="3608"/>
                  </a:cubicBezTo>
                  <a:cubicBezTo>
                    <a:pt x="38458" y="3620"/>
                    <a:pt x="38505" y="3644"/>
                    <a:pt x="38517" y="3667"/>
                  </a:cubicBezTo>
                  <a:cubicBezTo>
                    <a:pt x="38517" y="3691"/>
                    <a:pt x="38470" y="3715"/>
                    <a:pt x="38398" y="3727"/>
                  </a:cubicBezTo>
                  <a:cubicBezTo>
                    <a:pt x="38327" y="3727"/>
                    <a:pt x="38255" y="3727"/>
                    <a:pt x="38184" y="3727"/>
                  </a:cubicBezTo>
                  <a:cubicBezTo>
                    <a:pt x="37910" y="3691"/>
                    <a:pt x="37553" y="3632"/>
                    <a:pt x="37351" y="3560"/>
                  </a:cubicBezTo>
                  <a:cubicBezTo>
                    <a:pt x="37267" y="3536"/>
                    <a:pt x="37184" y="3501"/>
                    <a:pt x="37089" y="3477"/>
                  </a:cubicBezTo>
                  <a:cubicBezTo>
                    <a:pt x="36981" y="3465"/>
                    <a:pt x="36839" y="3465"/>
                    <a:pt x="36803" y="3501"/>
                  </a:cubicBezTo>
                  <a:cubicBezTo>
                    <a:pt x="36827" y="3525"/>
                    <a:pt x="36839" y="3536"/>
                    <a:pt x="36839" y="3560"/>
                  </a:cubicBezTo>
                  <a:cubicBezTo>
                    <a:pt x="36731" y="3584"/>
                    <a:pt x="36541" y="3572"/>
                    <a:pt x="36469" y="3620"/>
                  </a:cubicBezTo>
                  <a:cubicBezTo>
                    <a:pt x="36398" y="3655"/>
                    <a:pt x="36517" y="3715"/>
                    <a:pt x="36648" y="3739"/>
                  </a:cubicBezTo>
                  <a:cubicBezTo>
                    <a:pt x="36767" y="3763"/>
                    <a:pt x="36922" y="3775"/>
                    <a:pt x="37041" y="3810"/>
                  </a:cubicBezTo>
                  <a:cubicBezTo>
                    <a:pt x="37267" y="3870"/>
                    <a:pt x="37231" y="4013"/>
                    <a:pt x="37005" y="4060"/>
                  </a:cubicBezTo>
                  <a:cubicBezTo>
                    <a:pt x="36779" y="4108"/>
                    <a:pt x="36446" y="4072"/>
                    <a:pt x="36267" y="3989"/>
                  </a:cubicBezTo>
                  <a:cubicBezTo>
                    <a:pt x="36184" y="3953"/>
                    <a:pt x="36112" y="3906"/>
                    <a:pt x="35993" y="3906"/>
                  </a:cubicBezTo>
                  <a:cubicBezTo>
                    <a:pt x="35934" y="3906"/>
                    <a:pt x="35874" y="3917"/>
                    <a:pt x="35815" y="3917"/>
                  </a:cubicBezTo>
                  <a:cubicBezTo>
                    <a:pt x="35719" y="3917"/>
                    <a:pt x="35648" y="3882"/>
                    <a:pt x="35588" y="3846"/>
                  </a:cubicBezTo>
                  <a:cubicBezTo>
                    <a:pt x="35386" y="3739"/>
                    <a:pt x="35184" y="3620"/>
                    <a:pt x="35255" y="3501"/>
                  </a:cubicBezTo>
                  <a:cubicBezTo>
                    <a:pt x="35279" y="3429"/>
                    <a:pt x="35386" y="3370"/>
                    <a:pt x="35315" y="3310"/>
                  </a:cubicBezTo>
                  <a:cubicBezTo>
                    <a:pt x="35231" y="3227"/>
                    <a:pt x="34957" y="3215"/>
                    <a:pt x="34731" y="3203"/>
                  </a:cubicBezTo>
                  <a:cubicBezTo>
                    <a:pt x="34410" y="3179"/>
                    <a:pt x="34112" y="3108"/>
                    <a:pt x="33898" y="3013"/>
                  </a:cubicBezTo>
                  <a:cubicBezTo>
                    <a:pt x="33838" y="2989"/>
                    <a:pt x="33791" y="2953"/>
                    <a:pt x="33814" y="2929"/>
                  </a:cubicBezTo>
                  <a:cubicBezTo>
                    <a:pt x="33850" y="2882"/>
                    <a:pt x="34017" y="2882"/>
                    <a:pt x="34148" y="2882"/>
                  </a:cubicBezTo>
                  <a:cubicBezTo>
                    <a:pt x="34529" y="2882"/>
                    <a:pt x="34934" y="2882"/>
                    <a:pt x="35303" y="2929"/>
                  </a:cubicBezTo>
                  <a:cubicBezTo>
                    <a:pt x="35636" y="2977"/>
                    <a:pt x="35957" y="3036"/>
                    <a:pt x="36303" y="3084"/>
                  </a:cubicBezTo>
                  <a:cubicBezTo>
                    <a:pt x="37267" y="3203"/>
                    <a:pt x="38684" y="3072"/>
                    <a:pt x="38470" y="2715"/>
                  </a:cubicBezTo>
                  <a:cubicBezTo>
                    <a:pt x="38243" y="2358"/>
                    <a:pt x="36815" y="2382"/>
                    <a:pt x="35838" y="2262"/>
                  </a:cubicBezTo>
                  <a:cubicBezTo>
                    <a:pt x="35457" y="2215"/>
                    <a:pt x="35124" y="2131"/>
                    <a:pt x="34779" y="2048"/>
                  </a:cubicBezTo>
                  <a:cubicBezTo>
                    <a:pt x="33969" y="1858"/>
                    <a:pt x="33219" y="1703"/>
                    <a:pt x="32219" y="1774"/>
                  </a:cubicBezTo>
                  <a:cubicBezTo>
                    <a:pt x="32088" y="1786"/>
                    <a:pt x="31886" y="1774"/>
                    <a:pt x="31886" y="1727"/>
                  </a:cubicBezTo>
                  <a:cubicBezTo>
                    <a:pt x="31897" y="1715"/>
                    <a:pt x="31921" y="1703"/>
                    <a:pt x="31957" y="1691"/>
                  </a:cubicBezTo>
                  <a:cubicBezTo>
                    <a:pt x="32064" y="1643"/>
                    <a:pt x="32207" y="1596"/>
                    <a:pt x="32374" y="1596"/>
                  </a:cubicBezTo>
                  <a:cubicBezTo>
                    <a:pt x="32457" y="1596"/>
                    <a:pt x="32528" y="1608"/>
                    <a:pt x="32600" y="1608"/>
                  </a:cubicBezTo>
                  <a:cubicBezTo>
                    <a:pt x="32683" y="1620"/>
                    <a:pt x="32779" y="1608"/>
                    <a:pt x="32790" y="1584"/>
                  </a:cubicBezTo>
                  <a:cubicBezTo>
                    <a:pt x="32814" y="1548"/>
                    <a:pt x="32743" y="1524"/>
                    <a:pt x="32671" y="1512"/>
                  </a:cubicBezTo>
                  <a:cubicBezTo>
                    <a:pt x="32612" y="1500"/>
                    <a:pt x="32528" y="1500"/>
                    <a:pt x="32457" y="1500"/>
                  </a:cubicBezTo>
                  <a:cubicBezTo>
                    <a:pt x="32171" y="1453"/>
                    <a:pt x="32017" y="1310"/>
                    <a:pt x="31719" y="1334"/>
                  </a:cubicBezTo>
                  <a:cubicBezTo>
                    <a:pt x="31719" y="1358"/>
                    <a:pt x="31707" y="1393"/>
                    <a:pt x="31659" y="1429"/>
                  </a:cubicBezTo>
                  <a:cubicBezTo>
                    <a:pt x="31600" y="1453"/>
                    <a:pt x="31469" y="1465"/>
                    <a:pt x="31409" y="1441"/>
                  </a:cubicBezTo>
                  <a:cubicBezTo>
                    <a:pt x="31338" y="1417"/>
                    <a:pt x="31374" y="1369"/>
                    <a:pt x="31374" y="1334"/>
                  </a:cubicBezTo>
                  <a:cubicBezTo>
                    <a:pt x="31374" y="1286"/>
                    <a:pt x="31278" y="1250"/>
                    <a:pt x="31147" y="1239"/>
                  </a:cubicBezTo>
                  <a:cubicBezTo>
                    <a:pt x="31028" y="1215"/>
                    <a:pt x="30885" y="1239"/>
                    <a:pt x="30826" y="1274"/>
                  </a:cubicBezTo>
                  <a:cubicBezTo>
                    <a:pt x="30790" y="1298"/>
                    <a:pt x="30778" y="1334"/>
                    <a:pt x="30766" y="1358"/>
                  </a:cubicBezTo>
                  <a:cubicBezTo>
                    <a:pt x="30707" y="1429"/>
                    <a:pt x="30528" y="1489"/>
                    <a:pt x="30314" y="1512"/>
                  </a:cubicBezTo>
                  <a:cubicBezTo>
                    <a:pt x="30409" y="1453"/>
                    <a:pt x="30493" y="1393"/>
                    <a:pt x="30540" y="1322"/>
                  </a:cubicBezTo>
                  <a:cubicBezTo>
                    <a:pt x="30552" y="1310"/>
                    <a:pt x="30564" y="1286"/>
                    <a:pt x="30528" y="1274"/>
                  </a:cubicBezTo>
                  <a:cubicBezTo>
                    <a:pt x="30504" y="1274"/>
                    <a:pt x="30457" y="1274"/>
                    <a:pt x="30421" y="1274"/>
                  </a:cubicBezTo>
                  <a:cubicBezTo>
                    <a:pt x="30266" y="1286"/>
                    <a:pt x="30159" y="1346"/>
                    <a:pt x="30100" y="1393"/>
                  </a:cubicBezTo>
                  <a:cubicBezTo>
                    <a:pt x="30052" y="1453"/>
                    <a:pt x="30028" y="1500"/>
                    <a:pt x="29981" y="1560"/>
                  </a:cubicBezTo>
                  <a:cubicBezTo>
                    <a:pt x="29885" y="1655"/>
                    <a:pt x="29707" y="1727"/>
                    <a:pt x="29516" y="1798"/>
                  </a:cubicBezTo>
                  <a:cubicBezTo>
                    <a:pt x="29480" y="1727"/>
                    <a:pt x="29504" y="1524"/>
                    <a:pt x="29373" y="1465"/>
                  </a:cubicBezTo>
                  <a:cubicBezTo>
                    <a:pt x="29266" y="1417"/>
                    <a:pt x="28814" y="1405"/>
                    <a:pt x="28683" y="1441"/>
                  </a:cubicBezTo>
                  <a:cubicBezTo>
                    <a:pt x="28611" y="1465"/>
                    <a:pt x="28576" y="1489"/>
                    <a:pt x="28540" y="1524"/>
                  </a:cubicBezTo>
                  <a:cubicBezTo>
                    <a:pt x="28492" y="1560"/>
                    <a:pt x="28421" y="1608"/>
                    <a:pt x="28326" y="1631"/>
                  </a:cubicBezTo>
                  <a:cubicBezTo>
                    <a:pt x="28218" y="1643"/>
                    <a:pt x="28064" y="1655"/>
                    <a:pt x="27980" y="1620"/>
                  </a:cubicBezTo>
                  <a:cubicBezTo>
                    <a:pt x="27861" y="1584"/>
                    <a:pt x="27861" y="1524"/>
                    <a:pt x="27754" y="1489"/>
                  </a:cubicBezTo>
                  <a:cubicBezTo>
                    <a:pt x="27647" y="1465"/>
                    <a:pt x="27445" y="1477"/>
                    <a:pt x="27397" y="1524"/>
                  </a:cubicBezTo>
                  <a:cubicBezTo>
                    <a:pt x="27373" y="1548"/>
                    <a:pt x="27373" y="1560"/>
                    <a:pt x="27373" y="1584"/>
                  </a:cubicBezTo>
                  <a:cubicBezTo>
                    <a:pt x="27385" y="1762"/>
                    <a:pt x="27290" y="1810"/>
                    <a:pt x="26790" y="1858"/>
                  </a:cubicBezTo>
                  <a:cubicBezTo>
                    <a:pt x="26409" y="1881"/>
                    <a:pt x="26004" y="1870"/>
                    <a:pt x="25623" y="1905"/>
                  </a:cubicBezTo>
                  <a:cubicBezTo>
                    <a:pt x="25575" y="1917"/>
                    <a:pt x="25528" y="1917"/>
                    <a:pt x="25492" y="1929"/>
                  </a:cubicBezTo>
                  <a:cubicBezTo>
                    <a:pt x="25456" y="1953"/>
                    <a:pt x="25456" y="1977"/>
                    <a:pt x="25444" y="2001"/>
                  </a:cubicBezTo>
                  <a:cubicBezTo>
                    <a:pt x="25409" y="2048"/>
                    <a:pt x="25242" y="2072"/>
                    <a:pt x="25111" y="2108"/>
                  </a:cubicBezTo>
                  <a:cubicBezTo>
                    <a:pt x="24968" y="2131"/>
                    <a:pt x="24825" y="2179"/>
                    <a:pt x="24873" y="2227"/>
                  </a:cubicBezTo>
                  <a:cubicBezTo>
                    <a:pt x="25004" y="2215"/>
                    <a:pt x="25135" y="2274"/>
                    <a:pt x="25099" y="2322"/>
                  </a:cubicBezTo>
                  <a:cubicBezTo>
                    <a:pt x="25063" y="2370"/>
                    <a:pt x="24932" y="2405"/>
                    <a:pt x="24801" y="2429"/>
                  </a:cubicBezTo>
                  <a:cubicBezTo>
                    <a:pt x="24694" y="2441"/>
                    <a:pt x="24551" y="2453"/>
                    <a:pt x="24527" y="2489"/>
                  </a:cubicBezTo>
                  <a:cubicBezTo>
                    <a:pt x="24516" y="2512"/>
                    <a:pt x="24551" y="2524"/>
                    <a:pt x="24563" y="2548"/>
                  </a:cubicBezTo>
                  <a:cubicBezTo>
                    <a:pt x="24647" y="2655"/>
                    <a:pt x="24420" y="2774"/>
                    <a:pt x="24135" y="2786"/>
                  </a:cubicBezTo>
                  <a:cubicBezTo>
                    <a:pt x="24051" y="2786"/>
                    <a:pt x="23956" y="2786"/>
                    <a:pt x="23885" y="2798"/>
                  </a:cubicBezTo>
                  <a:cubicBezTo>
                    <a:pt x="23754" y="2822"/>
                    <a:pt x="23694" y="2870"/>
                    <a:pt x="23635" y="2917"/>
                  </a:cubicBezTo>
                  <a:cubicBezTo>
                    <a:pt x="23515" y="3048"/>
                    <a:pt x="23396" y="3167"/>
                    <a:pt x="23265" y="3286"/>
                  </a:cubicBezTo>
                  <a:cubicBezTo>
                    <a:pt x="22861" y="3346"/>
                    <a:pt x="22361" y="3417"/>
                    <a:pt x="22051" y="3525"/>
                  </a:cubicBezTo>
                  <a:cubicBezTo>
                    <a:pt x="21634" y="3679"/>
                    <a:pt x="21289" y="3858"/>
                    <a:pt x="20920" y="4025"/>
                  </a:cubicBezTo>
                  <a:cubicBezTo>
                    <a:pt x="20634" y="4156"/>
                    <a:pt x="20360" y="4287"/>
                    <a:pt x="19991" y="4370"/>
                  </a:cubicBezTo>
                  <a:cubicBezTo>
                    <a:pt x="19622" y="4465"/>
                    <a:pt x="19158" y="4501"/>
                    <a:pt x="18824" y="4596"/>
                  </a:cubicBezTo>
                  <a:cubicBezTo>
                    <a:pt x="18574" y="4668"/>
                    <a:pt x="18408" y="4787"/>
                    <a:pt x="18122" y="4834"/>
                  </a:cubicBezTo>
                  <a:cubicBezTo>
                    <a:pt x="18015" y="4846"/>
                    <a:pt x="17908" y="4846"/>
                    <a:pt x="17800" y="4870"/>
                  </a:cubicBezTo>
                  <a:cubicBezTo>
                    <a:pt x="17705" y="4882"/>
                    <a:pt x="17610" y="4918"/>
                    <a:pt x="17610" y="4965"/>
                  </a:cubicBezTo>
                  <a:cubicBezTo>
                    <a:pt x="17622" y="5001"/>
                    <a:pt x="17753" y="5037"/>
                    <a:pt x="17777" y="5072"/>
                  </a:cubicBezTo>
                  <a:cubicBezTo>
                    <a:pt x="17800" y="5120"/>
                    <a:pt x="17705" y="5156"/>
                    <a:pt x="17646" y="5203"/>
                  </a:cubicBezTo>
                  <a:cubicBezTo>
                    <a:pt x="17479" y="5334"/>
                    <a:pt x="17836" y="5501"/>
                    <a:pt x="18229" y="5465"/>
                  </a:cubicBezTo>
                  <a:cubicBezTo>
                    <a:pt x="18348" y="5525"/>
                    <a:pt x="18134" y="5608"/>
                    <a:pt x="17967" y="5668"/>
                  </a:cubicBezTo>
                  <a:cubicBezTo>
                    <a:pt x="17789" y="5727"/>
                    <a:pt x="17634" y="5834"/>
                    <a:pt x="17800" y="5882"/>
                  </a:cubicBezTo>
                  <a:cubicBezTo>
                    <a:pt x="17884" y="5822"/>
                    <a:pt x="18086" y="5799"/>
                    <a:pt x="18241" y="5822"/>
                  </a:cubicBezTo>
                  <a:cubicBezTo>
                    <a:pt x="18384" y="5846"/>
                    <a:pt x="18443" y="5918"/>
                    <a:pt x="18372" y="5977"/>
                  </a:cubicBezTo>
                  <a:cubicBezTo>
                    <a:pt x="18289" y="6049"/>
                    <a:pt x="18050" y="6084"/>
                    <a:pt x="17991" y="6156"/>
                  </a:cubicBezTo>
                  <a:cubicBezTo>
                    <a:pt x="17920" y="6239"/>
                    <a:pt x="18134" y="6311"/>
                    <a:pt x="18360" y="6322"/>
                  </a:cubicBezTo>
                  <a:cubicBezTo>
                    <a:pt x="19348" y="6394"/>
                    <a:pt x="20206" y="5846"/>
                    <a:pt x="21194" y="5918"/>
                  </a:cubicBezTo>
                  <a:cubicBezTo>
                    <a:pt x="21277" y="5918"/>
                    <a:pt x="21372" y="5930"/>
                    <a:pt x="21396" y="5965"/>
                  </a:cubicBezTo>
                  <a:cubicBezTo>
                    <a:pt x="21408" y="5989"/>
                    <a:pt x="21372" y="6013"/>
                    <a:pt x="21349" y="6049"/>
                  </a:cubicBezTo>
                  <a:cubicBezTo>
                    <a:pt x="21253" y="6156"/>
                    <a:pt x="21503" y="6251"/>
                    <a:pt x="21670" y="6346"/>
                  </a:cubicBezTo>
                  <a:cubicBezTo>
                    <a:pt x="22027" y="6513"/>
                    <a:pt x="22170" y="6751"/>
                    <a:pt x="22063" y="6977"/>
                  </a:cubicBezTo>
                  <a:cubicBezTo>
                    <a:pt x="22027" y="7073"/>
                    <a:pt x="21968" y="7180"/>
                    <a:pt x="22170" y="7227"/>
                  </a:cubicBezTo>
                  <a:cubicBezTo>
                    <a:pt x="22420" y="7287"/>
                    <a:pt x="22694" y="7168"/>
                    <a:pt x="22968" y="7120"/>
                  </a:cubicBezTo>
                  <a:cubicBezTo>
                    <a:pt x="23182" y="7073"/>
                    <a:pt x="23444" y="7073"/>
                    <a:pt x="23694" y="7061"/>
                  </a:cubicBezTo>
                  <a:cubicBezTo>
                    <a:pt x="23932" y="7049"/>
                    <a:pt x="24206" y="6989"/>
                    <a:pt x="24254" y="6894"/>
                  </a:cubicBezTo>
                  <a:cubicBezTo>
                    <a:pt x="24111" y="6882"/>
                    <a:pt x="24087" y="6799"/>
                    <a:pt x="24158" y="6739"/>
                  </a:cubicBezTo>
                  <a:cubicBezTo>
                    <a:pt x="24230" y="6692"/>
                    <a:pt x="24361" y="6644"/>
                    <a:pt x="24432" y="6584"/>
                  </a:cubicBezTo>
                  <a:cubicBezTo>
                    <a:pt x="24623" y="6442"/>
                    <a:pt x="24373" y="6275"/>
                    <a:pt x="24420" y="6120"/>
                  </a:cubicBezTo>
                  <a:cubicBezTo>
                    <a:pt x="24527" y="5811"/>
                    <a:pt x="25706" y="5811"/>
                    <a:pt x="25790" y="5525"/>
                  </a:cubicBezTo>
                  <a:cubicBezTo>
                    <a:pt x="25837" y="5370"/>
                    <a:pt x="25492" y="5251"/>
                    <a:pt x="25206" y="5144"/>
                  </a:cubicBezTo>
                  <a:cubicBezTo>
                    <a:pt x="24516" y="4858"/>
                    <a:pt x="24420" y="4287"/>
                    <a:pt x="25420" y="4203"/>
                  </a:cubicBezTo>
                  <a:cubicBezTo>
                    <a:pt x="25742" y="4167"/>
                    <a:pt x="26111" y="4203"/>
                    <a:pt x="26397" y="4144"/>
                  </a:cubicBezTo>
                  <a:cubicBezTo>
                    <a:pt x="26754" y="4072"/>
                    <a:pt x="26802" y="3894"/>
                    <a:pt x="26873" y="3751"/>
                  </a:cubicBezTo>
                  <a:cubicBezTo>
                    <a:pt x="26980" y="3513"/>
                    <a:pt x="27266" y="3274"/>
                    <a:pt x="27837" y="3155"/>
                  </a:cubicBezTo>
                  <a:cubicBezTo>
                    <a:pt x="28421" y="3048"/>
                    <a:pt x="29302" y="3144"/>
                    <a:pt x="29409" y="3382"/>
                  </a:cubicBezTo>
                  <a:cubicBezTo>
                    <a:pt x="29540" y="3644"/>
                    <a:pt x="28730" y="3822"/>
                    <a:pt x="28183" y="4001"/>
                  </a:cubicBezTo>
                  <a:cubicBezTo>
                    <a:pt x="27587" y="4215"/>
                    <a:pt x="27230" y="4537"/>
                    <a:pt x="27433" y="4834"/>
                  </a:cubicBezTo>
                  <a:cubicBezTo>
                    <a:pt x="27635" y="5144"/>
                    <a:pt x="28468" y="5382"/>
                    <a:pt x="29302" y="5334"/>
                  </a:cubicBezTo>
                  <a:cubicBezTo>
                    <a:pt x="30040" y="5299"/>
                    <a:pt x="30743" y="5060"/>
                    <a:pt x="31433" y="5168"/>
                  </a:cubicBezTo>
                  <a:cubicBezTo>
                    <a:pt x="31695" y="5215"/>
                    <a:pt x="31969" y="5310"/>
                    <a:pt x="32219" y="5263"/>
                  </a:cubicBezTo>
                  <a:cubicBezTo>
                    <a:pt x="32493" y="5203"/>
                    <a:pt x="32338" y="5037"/>
                    <a:pt x="32445" y="4929"/>
                  </a:cubicBezTo>
                  <a:cubicBezTo>
                    <a:pt x="32648" y="4703"/>
                    <a:pt x="33588" y="4810"/>
                    <a:pt x="34112" y="4965"/>
                  </a:cubicBezTo>
                  <a:cubicBezTo>
                    <a:pt x="34398" y="5037"/>
                    <a:pt x="34707" y="5144"/>
                    <a:pt x="34636" y="5275"/>
                  </a:cubicBezTo>
                  <a:cubicBezTo>
                    <a:pt x="34576" y="5382"/>
                    <a:pt x="34243" y="5430"/>
                    <a:pt x="33957" y="5453"/>
                  </a:cubicBezTo>
                  <a:cubicBezTo>
                    <a:pt x="32731" y="5596"/>
                    <a:pt x="31457" y="5727"/>
                    <a:pt x="30159" y="5680"/>
                  </a:cubicBezTo>
                  <a:cubicBezTo>
                    <a:pt x="29695" y="5668"/>
                    <a:pt x="29111" y="5644"/>
                    <a:pt x="28861" y="5787"/>
                  </a:cubicBezTo>
                  <a:cubicBezTo>
                    <a:pt x="28516" y="6001"/>
                    <a:pt x="29219" y="6406"/>
                    <a:pt x="28588" y="6501"/>
                  </a:cubicBezTo>
                  <a:cubicBezTo>
                    <a:pt x="28326" y="6537"/>
                    <a:pt x="28040" y="6477"/>
                    <a:pt x="27766" y="6477"/>
                  </a:cubicBezTo>
                  <a:cubicBezTo>
                    <a:pt x="27087" y="6489"/>
                    <a:pt x="26921" y="6834"/>
                    <a:pt x="26968" y="7096"/>
                  </a:cubicBezTo>
                  <a:cubicBezTo>
                    <a:pt x="26599" y="7013"/>
                    <a:pt x="26135" y="7144"/>
                    <a:pt x="25921" y="7275"/>
                  </a:cubicBezTo>
                  <a:cubicBezTo>
                    <a:pt x="25694" y="7418"/>
                    <a:pt x="25575" y="7596"/>
                    <a:pt x="25230" y="7692"/>
                  </a:cubicBezTo>
                  <a:cubicBezTo>
                    <a:pt x="24539" y="7894"/>
                    <a:pt x="23587" y="7680"/>
                    <a:pt x="22742" y="7716"/>
                  </a:cubicBezTo>
                  <a:cubicBezTo>
                    <a:pt x="22051" y="7739"/>
                    <a:pt x="21206" y="7930"/>
                    <a:pt x="20753" y="7727"/>
                  </a:cubicBezTo>
                  <a:cubicBezTo>
                    <a:pt x="20563" y="7644"/>
                    <a:pt x="20420" y="7525"/>
                    <a:pt x="20479" y="7406"/>
                  </a:cubicBezTo>
                  <a:cubicBezTo>
                    <a:pt x="20515" y="7335"/>
                    <a:pt x="20575" y="7263"/>
                    <a:pt x="20539" y="7192"/>
                  </a:cubicBezTo>
                  <a:cubicBezTo>
                    <a:pt x="20527" y="7156"/>
                    <a:pt x="20491" y="7132"/>
                    <a:pt x="20491" y="7096"/>
                  </a:cubicBezTo>
                  <a:cubicBezTo>
                    <a:pt x="20515" y="7049"/>
                    <a:pt x="20634" y="7001"/>
                    <a:pt x="20694" y="6954"/>
                  </a:cubicBezTo>
                  <a:cubicBezTo>
                    <a:pt x="20813" y="6858"/>
                    <a:pt x="20551" y="6739"/>
                    <a:pt x="20634" y="6632"/>
                  </a:cubicBezTo>
                  <a:cubicBezTo>
                    <a:pt x="20670" y="6573"/>
                    <a:pt x="20789" y="6537"/>
                    <a:pt x="20860" y="6489"/>
                  </a:cubicBezTo>
                  <a:cubicBezTo>
                    <a:pt x="20920" y="6430"/>
                    <a:pt x="20920" y="6358"/>
                    <a:pt x="20789" y="6346"/>
                  </a:cubicBezTo>
                  <a:cubicBezTo>
                    <a:pt x="20706" y="6334"/>
                    <a:pt x="20610" y="6346"/>
                    <a:pt x="20527" y="6358"/>
                  </a:cubicBezTo>
                  <a:cubicBezTo>
                    <a:pt x="20420" y="6370"/>
                    <a:pt x="20325" y="6394"/>
                    <a:pt x="20229" y="6406"/>
                  </a:cubicBezTo>
                  <a:cubicBezTo>
                    <a:pt x="20003" y="6453"/>
                    <a:pt x="19777" y="6489"/>
                    <a:pt x="19634" y="6561"/>
                  </a:cubicBezTo>
                  <a:cubicBezTo>
                    <a:pt x="19527" y="6620"/>
                    <a:pt x="19491" y="6692"/>
                    <a:pt x="19444" y="6763"/>
                  </a:cubicBezTo>
                  <a:cubicBezTo>
                    <a:pt x="19408" y="6834"/>
                    <a:pt x="19360" y="6906"/>
                    <a:pt x="19313" y="6989"/>
                  </a:cubicBezTo>
                  <a:cubicBezTo>
                    <a:pt x="19289" y="7037"/>
                    <a:pt x="19265" y="7073"/>
                    <a:pt x="19277" y="7120"/>
                  </a:cubicBezTo>
                  <a:cubicBezTo>
                    <a:pt x="19289" y="7180"/>
                    <a:pt x="19372" y="7227"/>
                    <a:pt x="19444" y="7275"/>
                  </a:cubicBezTo>
                  <a:cubicBezTo>
                    <a:pt x="19634" y="7406"/>
                    <a:pt x="19789" y="7561"/>
                    <a:pt x="19753" y="7716"/>
                  </a:cubicBezTo>
                  <a:cubicBezTo>
                    <a:pt x="19670" y="8037"/>
                    <a:pt x="18717" y="8120"/>
                    <a:pt x="18074" y="8239"/>
                  </a:cubicBezTo>
                  <a:cubicBezTo>
                    <a:pt x="17562" y="8335"/>
                    <a:pt x="17050" y="8454"/>
                    <a:pt x="16538" y="8549"/>
                  </a:cubicBezTo>
                  <a:cubicBezTo>
                    <a:pt x="16145" y="8620"/>
                    <a:pt x="15812" y="8704"/>
                    <a:pt x="15467" y="8811"/>
                  </a:cubicBezTo>
                  <a:cubicBezTo>
                    <a:pt x="15383" y="8847"/>
                    <a:pt x="15205" y="8870"/>
                    <a:pt x="15145" y="8918"/>
                  </a:cubicBezTo>
                  <a:cubicBezTo>
                    <a:pt x="15098" y="8954"/>
                    <a:pt x="15193" y="8989"/>
                    <a:pt x="15157" y="9025"/>
                  </a:cubicBezTo>
                  <a:cubicBezTo>
                    <a:pt x="15098" y="9097"/>
                    <a:pt x="15002" y="9144"/>
                    <a:pt x="14872" y="9192"/>
                  </a:cubicBezTo>
                  <a:cubicBezTo>
                    <a:pt x="14824" y="9204"/>
                    <a:pt x="14788" y="9216"/>
                    <a:pt x="14741" y="9228"/>
                  </a:cubicBezTo>
                  <a:cubicBezTo>
                    <a:pt x="14526" y="9287"/>
                    <a:pt x="14324" y="9347"/>
                    <a:pt x="14121" y="9394"/>
                  </a:cubicBezTo>
                  <a:cubicBezTo>
                    <a:pt x="14038" y="9418"/>
                    <a:pt x="13967" y="9442"/>
                    <a:pt x="13883" y="9454"/>
                  </a:cubicBezTo>
                  <a:cubicBezTo>
                    <a:pt x="13669" y="9490"/>
                    <a:pt x="13419" y="9490"/>
                    <a:pt x="13252" y="9430"/>
                  </a:cubicBezTo>
                  <a:cubicBezTo>
                    <a:pt x="13205" y="9418"/>
                    <a:pt x="13157" y="9406"/>
                    <a:pt x="13097" y="9406"/>
                  </a:cubicBezTo>
                  <a:cubicBezTo>
                    <a:pt x="12978" y="9394"/>
                    <a:pt x="12895" y="9454"/>
                    <a:pt x="12907" y="9501"/>
                  </a:cubicBezTo>
                  <a:cubicBezTo>
                    <a:pt x="12919" y="9549"/>
                    <a:pt x="12990" y="9585"/>
                    <a:pt x="13050" y="9621"/>
                  </a:cubicBezTo>
                  <a:cubicBezTo>
                    <a:pt x="13109" y="9656"/>
                    <a:pt x="13157" y="9704"/>
                    <a:pt x="13097" y="9740"/>
                  </a:cubicBezTo>
                  <a:cubicBezTo>
                    <a:pt x="13026" y="9799"/>
                    <a:pt x="12836" y="9811"/>
                    <a:pt x="12669" y="9823"/>
                  </a:cubicBezTo>
                  <a:cubicBezTo>
                    <a:pt x="12216" y="9823"/>
                    <a:pt x="11264" y="9787"/>
                    <a:pt x="11181" y="10073"/>
                  </a:cubicBezTo>
                  <a:cubicBezTo>
                    <a:pt x="11169" y="10109"/>
                    <a:pt x="11204" y="10156"/>
                    <a:pt x="11312" y="10168"/>
                  </a:cubicBezTo>
                  <a:cubicBezTo>
                    <a:pt x="11347" y="10168"/>
                    <a:pt x="11395" y="10156"/>
                    <a:pt x="11431" y="10156"/>
                  </a:cubicBezTo>
                  <a:cubicBezTo>
                    <a:pt x="11562" y="10156"/>
                    <a:pt x="11657" y="10204"/>
                    <a:pt x="11681" y="10252"/>
                  </a:cubicBezTo>
                  <a:cubicBezTo>
                    <a:pt x="11835" y="10513"/>
                    <a:pt x="12050" y="10502"/>
                    <a:pt x="12645" y="10597"/>
                  </a:cubicBezTo>
                  <a:cubicBezTo>
                    <a:pt x="13097" y="10668"/>
                    <a:pt x="13252" y="10835"/>
                    <a:pt x="13300" y="11025"/>
                  </a:cubicBezTo>
                  <a:cubicBezTo>
                    <a:pt x="13359" y="11264"/>
                    <a:pt x="13407" y="11525"/>
                    <a:pt x="13074" y="11752"/>
                  </a:cubicBezTo>
                  <a:cubicBezTo>
                    <a:pt x="13026" y="11787"/>
                    <a:pt x="12967" y="11823"/>
                    <a:pt x="12883" y="11847"/>
                  </a:cubicBezTo>
                  <a:cubicBezTo>
                    <a:pt x="12669" y="11895"/>
                    <a:pt x="12431" y="11835"/>
                    <a:pt x="12205" y="11847"/>
                  </a:cubicBezTo>
                  <a:cubicBezTo>
                    <a:pt x="12109" y="11847"/>
                    <a:pt x="12014" y="11859"/>
                    <a:pt x="11931" y="11859"/>
                  </a:cubicBezTo>
                  <a:cubicBezTo>
                    <a:pt x="11835" y="11859"/>
                    <a:pt x="11740" y="11847"/>
                    <a:pt x="11657" y="11847"/>
                  </a:cubicBezTo>
                  <a:cubicBezTo>
                    <a:pt x="10752" y="11776"/>
                    <a:pt x="9811" y="11776"/>
                    <a:pt x="8859" y="11847"/>
                  </a:cubicBezTo>
                  <a:cubicBezTo>
                    <a:pt x="8597" y="11871"/>
                    <a:pt x="8275" y="11906"/>
                    <a:pt x="8144" y="12014"/>
                  </a:cubicBezTo>
                  <a:cubicBezTo>
                    <a:pt x="8085" y="12049"/>
                    <a:pt x="8073" y="12097"/>
                    <a:pt x="8061" y="12145"/>
                  </a:cubicBezTo>
                  <a:cubicBezTo>
                    <a:pt x="8037" y="12264"/>
                    <a:pt x="8061" y="12395"/>
                    <a:pt x="8144" y="12514"/>
                  </a:cubicBezTo>
                  <a:cubicBezTo>
                    <a:pt x="8192" y="12573"/>
                    <a:pt x="8264" y="12645"/>
                    <a:pt x="8192" y="12716"/>
                  </a:cubicBezTo>
                  <a:cubicBezTo>
                    <a:pt x="8144" y="12776"/>
                    <a:pt x="8049" y="12811"/>
                    <a:pt x="7966" y="12859"/>
                  </a:cubicBezTo>
                  <a:cubicBezTo>
                    <a:pt x="7430" y="13145"/>
                    <a:pt x="7918" y="13371"/>
                    <a:pt x="7799" y="13657"/>
                  </a:cubicBezTo>
                  <a:cubicBezTo>
                    <a:pt x="7752" y="13788"/>
                    <a:pt x="7430" y="13942"/>
                    <a:pt x="7609" y="14050"/>
                  </a:cubicBezTo>
                  <a:cubicBezTo>
                    <a:pt x="7752" y="14133"/>
                    <a:pt x="8097" y="14097"/>
                    <a:pt x="8359" y="14038"/>
                  </a:cubicBezTo>
                  <a:cubicBezTo>
                    <a:pt x="8609" y="13990"/>
                    <a:pt x="8942" y="13931"/>
                    <a:pt x="9121" y="14002"/>
                  </a:cubicBezTo>
                  <a:cubicBezTo>
                    <a:pt x="9323" y="14073"/>
                    <a:pt x="9204" y="14252"/>
                    <a:pt x="9418" y="14323"/>
                  </a:cubicBezTo>
                  <a:cubicBezTo>
                    <a:pt x="9692" y="14419"/>
                    <a:pt x="10169" y="14240"/>
                    <a:pt x="10538" y="14276"/>
                  </a:cubicBezTo>
                  <a:cubicBezTo>
                    <a:pt x="10621" y="14288"/>
                    <a:pt x="10704" y="14300"/>
                    <a:pt x="10788" y="14312"/>
                  </a:cubicBezTo>
                  <a:cubicBezTo>
                    <a:pt x="11133" y="14371"/>
                    <a:pt x="11514" y="14300"/>
                    <a:pt x="11812" y="14192"/>
                  </a:cubicBezTo>
                  <a:cubicBezTo>
                    <a:pt x="11966" y="14145"/>
                    <a:pt x="12097" y="14038"/>
                    <a:pt x="12252" y="14002"/>
                  </a:cubicBezTo>
                  <a:cubicBezTo>
                    <a:pt x="12359" y="13978"/>
                    <a:pt x="12526" y="13990"/>
                    <a:pt x="12621" y="13954"/>
                  </a:cubicBezTo>
                  <a:cubicBezTo>
                    <a:pt x="12728" y="13931"/>
                    <a:pt x="12836" y="13847"/>
                    <a:pt x="12919" y="13800"/>
                  </a:cubicBezTo>
                  <a:cubicBezTo>
                    <a:pt x="12943" y="13776"/>
                    <a:pt x="12978" y="13752"/>
                    <a:pt x="13014" y="13740"/>
                  </a:cubicBezTo>
                  <a:cubicBezTo>
                    <a:pt x="13062" y="13716"/>
                    <a:pt x="13109" y="13704"/>
                    <a:pt x="13169" y="13681"/>
                  </a:cubicBezTo>
                  <a:cubicBezTo>
                    <a:pt x="13443" y="13597"/>
                    <a:pt x="13669" y="13490"/>
                    <a:pt x="13824" y="13371"/>
                  </a:cubicBezTo>
                  <a:cubicBezTo>
                    <a:pt x="13836" y="13347"/>
                    <a:pt x="13859" y="13335"/>
                    <a:pt x="13859" y="13323"/>
                  </a:cubicBezTo>
                  <a:cubicBezTo>
                    <a:pt x="13848" y="13264"/>
                    <a:pt x="13621" y="13252"/>
                    <a:pt x="13633" y="13204"/>
                  </a:cubicBezTo>
                  <a:cubicBezTo>
                    <a:pt x="13633" y="13180"/>
                    <a:pt x="13657" y="13169"/>
                    <a:pt x="13681" y="13157"/>
                  </a:cubicBezTo>
                  <a:cubicBezTo>
                    <a:pt x="13717" y="13121"/>
                    <a:pt x="13717" y="13073"/>
                    <a:pt x="13717" y="13038"/>
                  </a:cubicBezTo>
                  <a:cubicBezTo>
                    <a:pt x="13752" y="12859"/>
                    <a:pt x="14014" y="12680"/>
                    <a:pt x="14383" y="12573"/>
                  </a:cubicBezTo>
                  <a:cubicBezTo>
                    <a:pt x="14586" y="12514"/>
                    <a:pt x="14752" y="12526"/>
                    <a:pt x="14955" y="12490"/>
                  </a:cubicBezTo>
                  <a:cubicBezTo>
                    <a:pt x="15157" y="12454"/>
                    <a:pt x="15264" y="12371"/>
                    <a:pt x="15455" y="12335"/>
                  </a:cubicBezTo>
                  <a:cubicBezTo>
                    <a:pt x="15514" y="12323"/>
                    <a:pt x="15586" y="12323"/>
                    <a:pt x="15634" y="12311"/>
                  </a:cubicBezTo>
                  <a:cubicBezTo>
                    <a:pt x="15824" y="12264"/>
                    <a:pt x="15895" y="12168"/>
                    <a:pt x="15907" y="12085"/>
                  </a:cubicBezTo>
                  <a:cubicBezTo>
                    <a:pt x="15907" y="12002"/>
                    <a:pt x="15884" y="11918"/>
                    <a:pt x="15979" y="11835"/>
                  </a:cubicBezTo>
                  <a:cubicBezTo>
                    <a:pt x="16122" y="11728"/>
                    <a:pt x="16479" y="11680"/>
                    <a:pt x="16765" y="11692"/>
                  </a:cubicBezTo>
                  <a:cubicBezTo>
                    <a:pt x="17062" y="11704"/>
                    <a:pt x="17324" y="11764"/>
                    <a:pt x="17598" y="11799"/>
                  </a:cubicBezTo>
                  <a:cubicBezTo>
                    <a:pt x="17646" y="11811"/>
                    <a:pt x="17693" y="11811"/>
                    <a:pt x="17741" y="11799"/>
                  </a:cubicBezTo>
                  <a:cubicBezTo>
                    <a:pt x="17777" y="11799"/>
                    <a:pt x="17800" y="11776"/>
                    <a:pt x="17824" y="11764"/>
                  </a:cubicBezTo>
                  <a:cubicBezTo>
                    <a:pt x="18027" y="11645"/>
                    <a:pt x="18420" y="11573"/>
                    <a:pt x="18753" y="11609"/>
                  </a:cubicBezTo>
                  <a:cubicBezTo>
                    <a:pt x="18753" y="11442"/>
                    <a:pt x="19146" y="11275"/>
                    <a:pt x="19574" y="11287"/>
                  </a:cubicBezTo>
                  <a:cubicBezTo>
                    <a:pt x="19777" y="11287"/>
                    <a:pt x="19955" y="11335"/>
                    <a:pt x="20098" y="11383"/>
                  </a:cubicBezTo>
                  <a:cubicBezTo>
                    <a:pt x="20194" y="11418"/>
                    <a:pt x="20277" y="11454"/>
                    <a:pt x="20277" y="11514"/>
                  </a:cubicBezTo>
                  <a:cubicBezTo>
                    <a:pt x="20265" y="11537"/>
                    <a:pt x="20253" y="11561"/>
                    <a:pt x="20253" y="11573"/>
                  </a:cubicBezTo>
                  <a:cubicBezTo>
                    <a:pt x="20265" y="11597"/>
                    <a:pt x="20289" y="11609"/>
                    <a:pt x="20313" y="11621"/>
                  </a:cubicBezTo>
                  <a:cubicBezTo>
                    <a:pt x="20456" y="11692"/>
                    <a:pt x="20646" y="11752"/>
                    <a:pt x="20765" y="11823"/>
                  </a:cubicBezTo>
                  <a:cubicBezTo>
                    <a:pt x="20884" y="11883"/>
                    <a:pt x="20968" y="11954"/>
                    <a:pt x="21087" y="12026"/>
                  </a:cubicBezTo>
                  <a:cubicBezTo>
                    <a:pt x="21634" y="12323"/>
                    <a:pt x="22361" y="12549"/>
                    <a:pt x="23158" y="12752"/>
                  </a:cubicBezTo>
                  <a:cubicBezTo>
                    <a:pt x="23277" y="12776"/>
                    <a:pt x="23396" y="12811"/>
                    <a:pt x="23492" y="12847"/>
                  </a:cubicBezTo>
                  <a:cubicBezTo>
                    <a:pt x="23575" y="12907"/>
                    <a:pt x="23623" y="12966"/>
                    <a:pt x="23658" y="13026"/>
                  </a:cubicBezTo>
                  <a:cubicBezTo>
                    <a:pt x="23730" y="13157"/>
                    <a:pt x="23801" y="13288"/>
                    <a:pt x="23658" y="13407"/>
                  </a:cubicBezTo>
                  <a:cubicBezTo>
                    <a:pt x="23599" y="13454"/>
                    <a:pt x="23504" y="13502"/>
                    <a:pt x="23539" y="13550"/>
                  </a:cubicBezTo>
                  <a:cubicBezTo>
                    <a:pt x="23587" y="13609"/>
                    <a:pt x="23754" y="13621"/>
                    <a:pt x="23873" y="13597"/>
                  </a:cubicBezTo>
                  <a:cubicBezTo>
                    <a:pt x="23980" y="13573"/>
                    <a:pt x="24051" y="13514"/>
                    <a:pt x="24111" y="13466"/>
                  </a:cubicBezTo>
                  <a:cubicBezTo>
                    <a:pt x="24397" y="13204"/>
                    <a:pt x="24099" y="12954"/>
                    <a:pt x="24397" y="12704"/>
                  </a:cubicBezTo>
                  <a:cubicBezTo>
                    <a:pt x="24575" y="12752"/>
                    <a:pt x="24742" y="12788"/>
                    <a:pt x="24908" y="12835"/>
                  </a:cubicBezTo>
                  <a:cubicBezTo>
                    <a:pt x="24968" y="12847"/>
                    <a:pt x="25028" y="12859"/>
                    <a:pt x="25087" y="12859"/>
                  </a:cubicBezTo>
                  <a:cubicBezTo>
                    <a:pt x="25230" y="12859"/>
                    <a:pt x="25325" y="12788"/>
                    <a:pt x="25278" y="12728"/>
                  </a:cubicBezTo>
                  <a:cubicBezTo>
                    <a:pt x="25242" y="12668"/>
                    <a:pt x="25111" y="12633"/>
                    <a:pt x="24992" y="12597"/>
                  </a:cubicBezTo>
                  <a:cubicBezTo>
                    <a:pt x="24670" y="12502"/>
                    <a:pt x="24337" y="12407"/>
                    <a:pt x="23968" y="12335"/>
                  </a:cubicBezTo>
                  <a:cubicBezTo>
                    <a:pt x="23908" y="12323"/>
                    <a:pt x="23849" y="12311"/>
                    <a:pt x="23837" y="12287"/>
                  </a:cubicBezTo>
                  <a:cubicBezTo>
                    <a:pt x="23837" y="12264"/>
                    <a:pt x="23861" y="12252"/>
                    <a:pt x="23873" y="12228"/>
                  </a:cubicBezTo>
                  <a:cubicBezTo>
                    <a:pt x="23896" y="12204"/>
                    <a:pt x="23825" y="12168"/>
                    <a:pt x="23742" y="12157"/>
                  </a:cubicBezTo>
                  <a:cubicBezTo>
                    <a:pt x="23658" y="12145"/>
                    <a:pt x="23563" y="12145"/>
                    <a:pt x="23468" y="12145"/>
                  </a:cubicBezTo>
                  <a:cubicBezTo>
                    <a:pt x="23182" y="12145"/>
                    <a:pt x="22849" y="12073"/>
                    <a:pt x="22718" y="11978"/>
                  </a:cubicBezTo>
                  <a:cubicBezTo>
                    <a:pt x="22634" y="11906"/>
                    <a:pt x="22622" y="11835"/>
                    <a:pt x="22563" y="11764"/>
                  </a:cubicBezTo>
                  <a:cubicBezTo>
                    <a:pt x="22468" y="11645"/>
                    <a:pt x="22206" y="11561"/>
                    <a:pt x="21932" y="11502"/>
                  </a:cubicBezTo>
                  <a:cubicBezTo>
                    <a:pt x="21813" y="11478"/>
                    <a:pt x="21682" y="11442"/>
                    <a:pt x="21587" y="11406"/>
                  </a:cubicBezTo>
                  <a:cubicBezTo>
                    <a:pt x="21479" y="11359"/>
                    <a:pt x="21420" y="11299"/>
                    <a:pt x="21479" y="11240"/>
                  </a:cubicBezTo>
                  <a:cubicBezTo>
                    <a:pt x="21515" y="11192"/>
                    <a:pt x="21634" y="11156"/>
                    <a:pt x="21634" y="11109"/>
                  </a:cubicBezTo>
                  <a:cubicBezTo>
                    <a:pt x="21634" y="11073"/>
                    <a:pt x="21563" y="11037"/>
                    <a:pt x="21503" y="11002"/>
                  </a:cubicBezTo>
                  <a:cubicBezTo>
                    <a:pt x="21265" y="10835"/>
                    <a:pt x="22015" y="10799"/>
                    <a:pt x="22277" y="10787"/>
                  </a:cubicBezTo>
                  <a:cubicBezTo>
                    <a:pt x="22325" y="10775"/>
                    <a:pt x="22384" y="10775"/>
                    <a:pt x="22432" y="10787"/>
                  </a:cubicBezTo>
                  <a:cubicBezTo>
                    <a:pt x="22527" y="10811"/>
                    <a:pt x="22515" y="10871"/>
                    <a:pt x="22480" y="10906"/>
                  </a:cubicBezTo>
                  <a:cubicBezTo>
                    <a:pt x="22444" y="10942"/>
                    <a:pt x="22396" y="10990"/>
                    <a:pt x="22408" y="11025"/>
                  </a:cubicBezTo>
                  <a:cubicBezTo>
                    <a:pt x="22420" y="11073"/>
                    <a:pt x="22503" y="11109"/>
                    <a:pt x="22611" y="11097"/>
                  </a:cubicBezTo>
                  <a:cubicBezTo>
                    <a:pt x="22789" y="11085"/>
                    <a:pt x="22753" y="10954"/>
                    <a:pt x="22920" y="10930"/>
                  </a:cubicBezTo>
                  <a:cubicBezTo>
                    <a:pt x="23075" y="11025"/>
                    <a:pt x="23218" y="11133"/>
                    <a:pt x="23349" y="11240"/>
                  </a:cubicBezTo>
                  <a:cubicBezTo>
                    <a:pt x="23408" y="11275"/>
                    <a:pt x="23444" y="11335"/>
                    <a:pt x="23361" y="11371"/>
                  </a:cubicBezTo>
                  <a:cubicBezTo>
                    <a:pt x="23337" y="11383"/>
                    <a:pt x="23301" y="11383"/>
                    <a:pt x="23289" y="11395"/>
                  </a:cubicBezTo>
                  <a:cubicBezTo>
                    <a:pt x="23230" y="11430"/>
                    <a:pt x="23325" y="11466"/>
                    <a:pt x="23420" y="11466"/>
                  </a:cubicBezTo>
                  <a:cubicBezTo>
                    <a:pt x="23515" y="11478"/>
                    <a:pt x="23611" y="11466"/>
                    <a:pt x="23694" y="11490"/>
                  </a:cubicBezTo>
                  <a:cubicBezTo>
                    <a:pt x="23742" y="11502"/>
                    <a:pt x="23777" y="11525"/>
                    <a:pt x="23813" y="11549"/>
                  </a:cubicBezTo>
                  <a:cubicBezTo>
                    <a:pt x="23896" y="11585"/>
                    <a:pt x="24016" y="11597"/>
                    <a:pt x="24123" y="11609"/>
                  </a:cubicBezTo>
                  <a:cubicBezTo>
                    <a:pt x="24706" y="11668"/>
                    <a:pt x="24885" y="11895"/>
                    <a:pt x="25468" y="11978"/>
                  </a:cubicBezTo>
                  <a:cubicBezTo>
                    <a:pt x="25659" y="12002"/>
                    <a:pt x="25861" y="12026"/>
                    <a:pt x="26028" y="12061"/>
                  </a:cubicBezTo>
                  <a:cubicBezTo>
                    <a:pt x="26206" y="12109"/>
                    <a:pt x="26325" y="12192"/>
                    <a:pt x="26254" y="12276"/>
                  </a:cubicBezTo>
                  <a:cubicBezTo>
                    <a:pt x="26218" y="12299"/>
                    <a:pt x="26159" y="12335"/>
                    <a:pt x="26135" y="12359"/>
                  </a:cubicBezTo>
                  <a:cubicBezTo>
                    <a:pt x="26087" y="12442"/>
                    <a:pt x="26325" y="12514"/>
                    <a:pt x="26337" y="12597"/>
                  </a:cubicBezTo>
                  <a:cubicBezTo>
                    <a:pt x="26349" y="12633"/>
                    <a:pt x="26325" y="12657"/>
                    <a:pt x="26313" y="12692"/>
                  </a:cubicBezTo>
                  <a:cubicBezTo>
                    <a:pt x="26302" y="12883"/>
                    <a:pt x="26956" y="12942"/>
                    <a:pt x="27111" y="13121"/>
                  </a:cubicBezTo>
                  <a:cubicBezTo>
                    <a:pt x="27147" y="13169"/>
                    <a:pt x="27159" y="13216"/>
                    <a:pt x="27206" y="13252"/>
                  </a:cubicBezTo>
                  <a:cubicBezTo>
                    <a:pt x="27290" y="13311"/>
                    <a:pt x="27480" y="13347"/>
                    <a:pt x="27528" y="13419"/>
                  </a:cubicBezTo>
                  <a:cubicBezTo>
                    <a:pt x="27564" y="13466"/>
                    <a:pt x="27504" y="13526"/>
                    <a:pt x="27492" y="13573"/>
                  </a:cubicBezTo>
                  <a:cubicBezTo>
                    <a:pt x="27468" y="13633"/>
                    <a:pt x="27528" y="13704"/>
                    <a:pt x="27671" y="13704"/>
                  </a:cubicBezTo>
                  <a:cubicBezTo>
                    <a:pt x="27516" y="13704"/>
                    <a:pt x="27635" y="13847"/>
                    <a:pt x="27706" y="13871"/>
                  </a:cubicBezTo>
                  <a:cubicBezTo>
                    <a:pt x="27837" y="13895"/>
                    <a:pt x="28135" y="13835"/>
                    <a:pt x="28230" y="13800"/>
                  </a:cubicBezTo>
                  <a:cubicBezTo>
                    <a:pt x="28492" y="13716"/>
                    <a:pt x="28528" y="13621"/>
                    <a:pt x="28492" y="13490"/>
                  </a:cubicBezTo>
                  <a:cubicBezTo>
                    <a:pt x="28397" y="13216"/>
                    <a:pt x="27837" y="12942"/>
                    <a:pt x="28099" y="12668"/>
                  </a:cubicBezTo>
                  <a:cubicBezTo>
                    <a:pt x="28540" y="12204"/>
                    <a:pt x="30564" y="12609"/>
                    <a:pt x="31409" y="12252"/>
                  </a:cubicBezTo>
                  <a:cubicBezTo>
                    <a:pt x="31624" y="12168"/>
                    <a:pt x="31719" y="12037"/>
                    <a:pt x="31802" y="11906"/>
                  </a:cubicBezTo>
                  <a:cubicBezTo>
                    <a:pt x="32005" y="11609"/>
                    <a:pt x="32183" y="10716"/>
                    <a:pt x="32779" y="10525"/>
                  </a:cubicBezTo>
                  <a:cubicBezTo>
                    <a:pt x="33267" y="10382"/>
                    <a:pt x="34803" y="10442"/>
                    <a:pt x="34767" y="10787"/>
                  </a:cubicBezTo>
                  <a:cubicBezTo>
                    <a:pt x="34767" y="10835"/>
                    <a:pt x="34731" y="10883"/>
                    <a:pt x="34743" y="10930"/>
                  </a:cubicBezTo>
                  <a:cubicBezTo>
                    <a:pt x="34755" y="11037"/>
                    <a:pt x="35029" y="11121"/>
                    <a:pt x="35303" y="11144"/>
                  </a:cubicBezTo>
                  <a:cubicBezTo>
                    <a:pt x="35576" y="11168"/>
                    <a:pt x="35850" y="11144"/>
                    <a:pt x="36112" y="11109"/>
                  </a:cubicBezTo>
                  <a:cubicBezTo>
                    <a:pt x="36350" y="11085"/>
                    <a:pt x="36577" y="11061"/>
                    <a:pt x="36815" y="11037"/>
                  </a:cubicBezTo>
                  <a:cubicBezTo>
                    <a:pt x="36874" y="11037"/>
                    <a:pt x="36946" y="11025"/>
                    <a:pt x="36981" y="11014"/>
                  </a:cubicBezTo>
                  <a:cubicBezTo>
                    <a:pt x="37100" y="10966"/>
                    <a:pt x="37005" y="10883"/>
                    <a:pt x="36862" y="10847"/>
                  </a:cubicBezTo>
                  <a:cubicBezTo>
                    <a:pt x="36719" y="10811"/>
                    <a:pt x="36553" y="10811"/>
                    <a:pt x="36386" y="10811"/>
                  </a:cubicBezTo>
                  <a:cubicBezTo>
                    <a:pt x="35981" y="10787"/>
                    <a:pt x="35541" y="10704"/>
                    <a:pt x="35422" y="10561"/>
                  </a:cubicBezTo>
                  <a:cubicBezTo>
                    <a:pt x="36517" y="10680"/>
                    <a:pt x="37434" y="10263"/>
                    <a:pt x="38541" y="10240"/>
                  </a:cubicBezTo>
                  <a:cubicBezTo>
                    <a:pt x="38589" y="10240"/>
                    <a:pt x="38648" y="10240"/>
                    <a:pt x="38696" y="10252"/>
                  </a:cubicBezTo>
                  <a:cubicBezTo>
                    <a:pt x="38827" y="10275"/>
                    <a:pt x="38839" y="10347"/>
                    <a:pt x="38779" y="10406"/>
                  </a:cubicBezTo>
                  <a:cubicBezTo>
                    <a:pt x="38541" y="10644"/>
                    <a:pt x="37732" y="10775"/>
                    <a:pt x="37755" y="11049"/>
                  </a:cubicBezTo>
                  <a:cubicBezTo>
                    <a:pt x="37779" y="11204"/>
                    <a:pt x="38101" y="11335"/>
                    <a:pt x="38422" y="11442"/>
                  </a:cubicBezTo>
                  <a:cubicBezTo>
                    <a:pt x="38708" y="11549"/>
                    <a:pt x="39017" y="11633"/>
                    <a:pt x="39351" y="11716"/>
                  </a:cubicBezTo>
                  <a:cubicBezTo>
                    <a:pt x="39684" y="11799"/>
                    <a:pt x="40053" y="11895"/>
                    <a:pt x="40196" y="12037"/>
                  </a:cubicBezTo>
                  <a:cubicBezTo>
                    <a:pt x="40327" y="12192"/>
                    <a:pt x="40148" y="12347"/>
                    <a:pt x="39863" y="12442"/>
                  </a:cubicBezTo>
                  <a:cubicBezTo>
                    <a:pt x="38946" y="12740"/>
                    <a:pt x="38160" y="12395"/>
                    <a:pt x="37136" y="12395"/>
                  </a:cubicBezTo>
                  <a:cubicBezTo>
                    <a:pt x="36124" y="12383"/>
                    <a:pt x="35207" y="12585"/>
                    <a:pt x="34195" y="12597"/>
                  </a:cubicBezTo>
                  <a:cubicBezTo>
                    <a:pt x="33171" y="12597"/>
                    <a:pt x="31921" y="12430"/>
                    <a:pt x="31266" y="12740"/>
                  </a:cubicBezTo>
                  <a:cubicBezTo>
                    <a:pt x="30743" y="12990"/>
                    <a:pt x="30993" y="13395"/>
                    <a:pt x="31409" y="13692"/>
                  </a:cubicBezTo>
                  <a:cubicBezTo>
                    <a:pt x="31600" y="13835"/>
                    <a:pt x="31814" y="13883"/>
                    <a:pt x="32112" y="13978"/>
                  </a:cubicBezTo>
                  <a:cubicBezTo>
                    <a:pt x="32338" y="14050"/>
                    <a:pt x="32469" y="14145"/>
                    <a:pt x="32707" y="14228"/>
                  </a:cubicBezTo>
                  <a:cubicBezTo>
                    <a:pt x="32898" y="14288"/>
                    <a:pt x="33195" y="14323"/>
                    <a:pt x="33386" y="14264"/>
                  </a:cubicBezTo>
                  <a:cubicBezTo>
                    <a:pt x="33552" y="14216"/>
                    <a:pt x="33600" y="14121"/>
                    <a:pt x="33671" y="14050"/>
                  </a:cubicBezTo>
                  <a:cubicBezTo>
                    <a:pt x="33743" y="13966"/>
                    <a:pt x="33898" y="13895"/>
                    <a:pt x="34100" y="13907"/>
                  </a:cubicBezTo>
                  <a:cubicBezTo>
                    <a:pt x="34243" y="13919"/>
                    <a:pt x="34350" y="13966"/>
                    <a:pt x="34433" y="14014"/>
                  </a:cubicBezTo>
                  <a:cubicBezTo>
                    <a:pt x="34564" y="14085"/>
                    <a:pt x="34695" y="14169"/>
                    <a:pt x="34886" y="14228"/>
                  </a:cubicBezTo>
                  <a:cubicBezTo>
                    <a:pt x="35076" y="14288"/>
                    <a:pt x="35338" y="14312"/>
                    <a:pt x="35517" y="14264"/>
                  </a:cubicBezTo>
                  <a:cubicBezTo>
                    <a:pt x="35731" y="14204"/>
                    <a:pt x="35743" y="14073"/>
                    <a:pt x="35910" y="13990"/>
                  </a:cubicBezTo>
                  <a:cubicBezTo>
                    <a:pt x="36053" y="13919"/>
                    <a:pt x="36350" y="13895"/>
                    <a:pt x="36577" y="13942"/>
                  </a:cubicBezTo>
                  <a:cubicBezTo>
                    <a:pt x="37160" y="14073"/>
                    <a:pt x="36672" y="14312"/>
                    <a:pt x="36791" y="14502"/>
                  </a:cubicBezTo>
                  <a:cubicBezTo>
                    <a:pt x="36886" y="14669"/>
                    <a:pt x="37458" y="14812"/>
                    <a:pt x="37041" y="15002"/>
                  </a:cubicBezTo>
                  <a:cubicBezTo>
                    <a:pt x="36934" y="15050"/>
                    <a:pt x="36779" y="15074"/>
                    <a:pt x="36684" y="15121"/>
                  </a:cubicBezTo>
                  <a:cubicBezTo>
                    <a:pt x="36612" y="15169"/>
                    <a:pt x="36577" y="15216"/>
                    <a:pt x="36589" y="15276"/>
                  </a:cubicBezTo>
                  <a:cubicBezTo>
                    <a:pt x="36600" y="15324"/>
                    <a:pt x="36660" y="15371"/>
                    <a:pt x="36696" y="15419"/>
                  </a:cubicBezTo>
                  <a:cubicBezTo>
                    <a:pt x="36755" y="15514"/>
                    <a:pt x="36719" y="15621"/>
                    <a:pt x="36612" y="15705"/>
                  </a:cubicBezTo>
                  <a:cubicBezTo>
                    <a:pt x="36422" y="15836"/>
                    <a:pt x="36053" y="15895"/>
                    <a:pt x="35696" y="15955"/>
                  </a:cubicBezTo>
                  <a:cubicBezTo>
                    <a:pt x="35005" y="16062"/>
                    <a:pt x="34410" y="15990"/>
                    <a:pt x="33707" y="16014"/>
                  </a:cubicBezTo>
                  <a:cubicBezTo>
                    <a:pt x="33076" y="16050"/>
                    <a:pt x="32528" y="16086"/>
                    <a:pt x="31874" y="16050"/>
                  </a:cubicBezTo>
                  <a:cubicBezTo>
                    <a:pt x="31290" y="16014"/>
                    <a:pt x="30731" y="15943"/>
                    <a:pt x="30195" y="15847"/>
                  </a:cubicBezTo>
                  <a:cubicBezTo>
                    <a:pt x="29778" y="15776"/>
                    <a:pt x="29147" y="15752"/>
                    <a:pt x="28802" y="15633"/>
                  </a:cubicBezTo>
                  <a:cubicBezTo>
                    <a:pt x="28707" y="15597"/>
                    <a:pt x="28623" y="15562"/>
                    <a:pt x="28528" y="15526"/>
                  </a:cubicBezTo>
                  <a:cubicBezTo>
                    <a:pt x="28242" y="15419"/>
                    <a:pt x="27814" y="15419"/>
                    <a:pt x="27433" y="15419"/>
                  </a:cubicBezTo>
                  <a:cubicBezTo>
                    <a:pt x="27266" y="15419"/>
                    <a:pt x="27099" y="15419"/>
                    <a:pt x="26944" y="15443"/>
                  </a:cubicBezTo>
                  <a:cubicBezTo>
                    <a:pt x="26742" y="15478"/>
                    <a:pt x="26587" y="15574"/>
                    <a:pt x="26575" y="15669"/>
                  </a:cubicBezTo>
                  <a:cubicBezTo>
                    <a:pt x="26575" y="15764"/>
                    <a:pt x="26706" y="15859"/>
                    <a:pt x="26897" y="15907"/>
                  </a:cubicBezTo>
                  <a:cubicBezTo>
                    <a:pt x="26290" y="16109"/>
                    <a:pt x="26171" y="16121"/>
                    <a:pt x="26409" y="16431"/>
                  </a:cubicBezTo>
                  <a:cubicBezTo>
                    <a:pt x="26040" y="16502"/>
                    <a:pt x="25075" y="16371"/>
                    <a:pt x="24682" y="16312"/>
                  </a:cubicBezTo>
                  <a:cubicBezTo>
                    <a:pt x="24361" y="16264"/>
                    <a:pt x="24146" y="16145"/>
                    <a:pt x="23932" y="16038"/>
                  </a:cubicBezTo>
                  <a:cubicBezTo>
                    <a:pt x="23706" y="15919"/>
                    <a:pt x="23468" y="15800"/>
                    <a:pt x="23242" y="15681"/>
                  </a:cubicBezTo>
                  <a:cubicBezTo>
                    <a:pt x="22968" y="15550"/>
                    <a:pt x="22634" y="15395"/>
                    <a:pt x="22194" y="15395"/>
                  </a:cubicBezTo>
                  <a:cubicBezTo>
                    <a:pt x="22003" y="15395"/>
                    <a:pt x="21813" y="15419"/>
                    <a:pt x="21622" y="15431"/>
                  </a:cubicBezTo>
                  <a:cubicBezTo>
                    <a:pt x="21253" y="15443"/>
                    <a:pt x="20932" y="15359"/>
                    <a:pt x="20634" y="15288"/>
                  </a:cubicBezTo>
                  <a:cubicBezTo>
                    <a:pt x="20539" y="15264"/>
                    <a:pt x="20432" y="15240"/>
                    <a:pt x="20384" y="15193"/>
                  </a:cubicBezTo>
                  <a:cubicBezTo>
                    <a:pt x="20277" y="15097"/>
                    <a:pt x="20515" y="14978"/>
                    <a:pt x="20503" y="14871"/>
                  </a:cubicBezTo>
                  <a:cubicBezTo>
                    <a:pt x="20491" y="14812"/>
                    <a:pt x="20396" y="14764"/>
                    <a:pt x="20372" y="14704"/>
                  </a:cubicBezTo>
                  <a:cubicBezTo>
                    <a:pt x="20313" y="14550"/>
                    <a:pt x="20646" y="14419"/>
                    <a:pt x="20896" y="14312"/>
                  </a:cubicBezTo>
                  <a:cubicBezTo>
                    <a:pt x="21146" y="14192"/>
                    <a:pt x="21289" y="13978"/>
                    <a:pt x="20968" y="13919"/>
                  </a:cubicBezTo>
                  <a:cubicBezTo>
                    <a:pt x="20872" y="13895"/>
                    <a:pt x="20753" y="13907"/>
                    <a:pt x="20646" y="13907"/>
                  </a:cubicBezTo>
                  <a:cubicBezTo>
                    <a:pt x="19753" y="13931"/>
                    <a:pt x="18824" y="13907"/>
                    <a:pt x="17943" y="13990"/>
                  </a:cubicBezTo>
                  <a:cubicBezTo>
                    <a:pt x="16562" y="14121"/>
                    <a:pt x="15133" y="14264"/>
                    <a:pt x="13895" y="14585"/>
                  </a:cubicBezTo>
                  <a:cubicBezTo>
                    <a:pt x="13550" y="14681"/>
                    <a:pt x="13205" y="14788"/>
                    <a:pt x="12824" y="14859"/>
                  </a:cubicBezTo>
                  <a:cubicBezTo>
                    <a:pt x="12240" y="14954"/>
                    <a:pt x="11657" y="14895"/>
                    <a:pt x="11109" y="14835"/>
                  </a:cubicBezTo>
                  <a:cubicBezTo>
                    <a:pt x="10847" y="14812"/>
                    <a:pt x="10073" y="14633"/>
                    <a:pt x="9799" y="14728"/>
                  </a:cubicBezTo>
                  <a:cubicBezTo>
                    <a:pt x="9716" y="14752"/>
                    <a:pt x="9680" y="14800"/>
                    <a:pt x="9645" y="14835"/>
                  </a:cubicBezTo>
                  <a:cubicBezTo>
                    <a:pt x="9347" y="15157"/>
                    <a:pt x="8335" y="15657"/>
                    <a:pt x="7644" y="15859"/>
                  </a:cubicBezTo>
                  <a:cubicBezTo>
                    <a:pt x="7073" y="16038"/>
                    <a:pt x="6287" y="16228"/>
                    <a:pt x="6299" y="16502"/>
                  </a:cubicBezTo>
                  <a:cubicBezTo>
                    <a:pt x="6299" y="16645"/>
                    <a:pt x="6537" y="16752"/>
                    <a:pt x="6585" y="16895"/>
                  </a:cubicBezTo>
                  <a:cubicBezTo>
                    <a:pt x="6680" y="17217"/>
                    <a:pt x="5799" y="17491"/>
                    <a:pt x="5120" y="17717"/>
                  </a:cubicBezTo>
                  <a:cubicBezTo>
                    <a:pt x="3680" y="18217"/>
                    <a:pt x="2727" y="18943"/>
                    <a:pt x="1810" y="19657"/>
                  </a:cubicBezTo>
                  <a:cubicBezTo>
                    <a:pt x="1525" y="19872"/>
                    <a:pt x="882" y="20241"/>
                    <a:pt x="1108" y="20467"/>
                  </a:cubicBezTo>
                  <a:cubicBezTo>
                    <a:pt x="1239" y="20598"/>
                    <a:pt x="1489" y="20669"/>
                    <a:pt x="1656" y="20789"/>
                  </a:cubicBezTo>
                  <a:cubicBezTo>
                    <a:pt x="2013" y="21039"/>
                    <a:pt x="1882" y="21408"/>
                    <a:pt x="1608" y="21729"/>
                  </a:cubicBezTo>
                  <a:cubicBezTo>
                    <a:pt x="1334" y="22063"/>
                    <a:pt x="941" y="22384"/>
                    <a:pt x="775" y="22717"/>
                  </a:cubicBezTo>
                  <a:cubicBezTo>
                    <a:pt x="644" y="22979"/>
                    <a:pt x="655" y="23253"/>
                    <a:pt x="334" y="23491"/>
                  </a:cubicBezTo>
                  <a:cubicBezTo>
                    <a:pt x="227" y="23575"/>
                    <a:pt x="72" y="23658"/>
                    <a:pt x="36" y="23753"/>
                  </a:cubicBezTo>
                  <a:cubicBezTo>
                    <a:pt x="1" y="23848"/>
                    <a:pt x="84" y="23932"/>
                    <a:pt x="179" y="24003"/>
                  </a:cubicBezTo>
                  <a:cubicBezTo>
                    <a:pt x="786" y="24479"/>
                    <a:pt x="1798" y="24730"/>
                    <a:pt x="2572" y="25134"/>
                  </a:cubicBezTo>
                  <a:cubicBezTo>
                    <a:pt x="3394" y="25563"/>
                    <a:pt x="4037" y="26075"/>
                    <a:pt x="4406" y="26670"/>
                  </a:cubicBezTo>
                  <a:cubicBezTo>
                    <a:pt x="4573" y="26944"/>
                    <a:pt x="4775" y="27277"/>
                    <a:pt x="5382" y="27337"/>
                  </a:cubicBezTo>
                  <a:cubicBezTo>
                    <a:pt x="5823" y="27373"/>
                    <a:pt x="6287" y="27242"/>
                    <a:pt x="6740" y="27158"/>
                  </a:cubicBezTo>
                  <a:cubicBezTo>
                    <a:pt x="7668" y="26980"/>
                    <a:pt x="8645" y="26992"/>
                    <a:pt x="9597" y="26873"/>
                  </a:cubicBezTo>
                  <a:cubicBezTo>
                    <a:pt x="10538" y="26754"/>
                    <a:pt x="11550" y="26420"/>
                    <a:pt x="11669" y="25968"/>
                  </a:cubicBezTo>
                  <a:cubicBezTo>
                    <a:pt x="11669" y="25980"/>
                    <a:pt x="12657" y="26265"/>
                    <a:pt x="12764" y="26277"/>
                  </a:cubicBezTo>
                  <a:cubicBezTo>
                    <a:pt x="13240" y="26277"/>
                    <a:pt x="13526" y="26003"/>
                    <a:pt x="13931" y="25908"/>
                  </a:cubicBezTo>
                  <a:cubicBezTo>
                    <a:pt x="14324" y="25813"/>
                    <a:pt x="14776" y="25872"/>
                    <a:pt x="15169" y="25932"/>
                  </a:cubicBezTo>
                  <a:cubicBezTo>
                    <a:pt x="15538" y="25992"/>
                    <a:pt x="15931" y="26063"/>
                    <a:pt x="16062" y="26242"/>
                  </a:cubicBezTo>
                  <a:cubicBezTo>
                    <a:pt x="16145" y="26337"/>
                    <a:pt x="16122" y="26444"/>
                    <a:pt x="16134" y="26551"/>
                  </a:cubicBezTo>
                  <a:cubicBezTo>
                    <a:pt x="16145" y="26658"/>
                    <a:pt x="16193" y="26765"/>
                    <a:pt x="16372" y="26825"/>
                  </a:cubicBezTo>
                  <a:cubicBezTo>
                    <a:pt x="16919" y="26980"/>
                    <a:pt x="17622" y="26742"/>
                    <a:pt x="18181" y="26765"/>
                  </a:cubicBezTo>
                  <a:cubicBezTo>
                    <a:pt x="18789" y="26801"/>
                    <a:pt x="19098" y="27158"/>
                    <a:pt x="19063" y="27432"/>
                  </a:cubicBezTo>
                  <a:cubicBezTo>
                    <a:pt x="19039" y="27658"/>
                    <a:pt x="18551" y="27849"/>
                    <a:pt x="18789" y="28051"/>
                  </a:cubicBezTo>
                  <a:cubicBezTo>
                    <a:pt x="18920" y="28158"/>
                    <a:pt x="19146" y="28254"/>
                    <a:pt x="19146" y="28397"/>
                  </a:cubicBezTo>
                  <a:cubicBezTo>
                    <a:pt x="19146" y="28551"/>
                    <a:pt x="18812" y="28682"/>
                    <a:pt x="18693" y="28837"/>
                  </a:cubicBezTo>
                  <a:cubicBezTo>
                    <a:pt x="18551" y="29004"/>
                    <a:pt x="18693" y="29206"/>
                    <a:pt x="18920" y="29349"/>
                  </a:cubicBezTo>
                  <a:cubicBezTo>
                    <a:pt x="19146" y="29492"/>
                    <a:pt x="19444" y="29611"/>
                    <a:pt x="19658" y="29754"/>
                  </a:cubicBezTo>
                  <a:cubicBezTo>
                    <a:pt x="19884" y="29921"/>
                    <a:pt x="20015" y="30111"/>
                    <a:pt x="20182" y="30290"/>
                  </a:cubicBezTo>
                  <a:cubicBezTo>
                    <a:pt x="20479" y="30611"/>
                    <a:pt x="20944" y="30885"/>
                    <a:pt x="21301" y="31195"/>
                  </a:cubicBezTo>
                  <a:cubicBezTo>
                    <a:pt x="21670" y="31504"/>
                    <a:pt x="21944" y="31873"/>
                    <a:pt x="21801" y="32242"/>
                  </a:cubicBezTo>
                  <a:cubicBezTo>
                    <a:pt x="21753" y="32385"/>
                    <a:pt x="21646" y="32516"/>
                    <a:pt x="21634" y="32647"/>
                  </a:cubicBezTo>
                  <a:cubicBezTo>
                    <a:pt x="21622" y="32861"/>
                    <a:pt x="21801" y="33052"/>
                    <a:pt x="21908" y="33242"/>
                  </a:cubicBezTo>
                  <a:cubicBezTo>
                    <a:pt x="22682" y="34766"/>
                    <a:pt x="18884" y="36350"/>
                    <a:pt x="20551" y="37934"/>
                  </a:cubicBezTo>
                  <a:cubicBezTo>
                    <a:pt x="20860" y="38231"/>
                    <a:pt x="21301" y="38481"/>
                    <a:pt x="21646" y="38779"/>
                  </a:cubicBezTo>
                  <a:cubicBezTo>
                    <a:pt x="22087" y="39172"/>
                    <a:pt x="22361" y="39612"/>
                    <a:pt x="22432" y="40089"/>
                  </a:cubicBezTo>
                  <a:cubicBezTo>
                    <a:pt x="22527" y="40767"/>
                    <a:pt x="22111" y="41553"/>
                    <a:pt x="22575" y="42208"/>
                  </a:cubicBezTo>
                  <a:cubicBezTo>
                    <a:pt x="22932" y="42720"/>
                    <a:pt x="23527" y="43291"/>
                    <a:pt x="24170" y="43708"/>
                  </a:cubicBezTo>
                  <a:cubicBezTo>
                    <a:pt x="24444" y="43887"/>
                    <a:pt x="24647" y="44101"/>
                    <a:pt x="24813" y="44327"/>
                  </a:cubicBezTo>
                  <a:cubicBezTo>
                    <a:pt x="25159" y="44744"/>
                    <a:pt x="25432" y="45244"/>
                    <a:pt x="25170" y="45696"/>
                  </a:cubicBezTo>
                  <a:cubicBezTo>
                    <a:pt x="25123" y="45792"/>
                    <a:pt x="25063" y="45875"/>
                    <a:pt x="25028" y="45970"/>
                  </a:cubicBezTo>
                  <a:cubicBezTo>
                    <a:pt x="24825" y="46470"/>
                    <a:pt x="25432" y="47113"/>
                    <a:pt x="26194" y="47328"/>
                  </a:cubicBezTo>
                  <a:cubicBezTo>
                    <a:pt x="27421" y="47685"/>
                    <a:pt x="28718" y="47018"/>
                    <a:pt x="29921" y="46649"/>
                  </a:cubicBezTo>
                  <a:cubicBezTo>
                    <a:pt x="30945" y="46327"/>
                    <a:pt x="32124" y="46220"/>
                    <a:pt x="33183" y="45958"/>
                  </a:cubicBezTo>
                  <a:cubicBezTo>
                    <a:pt x="34695" y="45577"/>
                    <a:pt x="35862" y="44839"/>
                    <a:pt x="36493" y="43994"/>
                  </a:cubicBezTo>
                  <a:cubicBezTo>
                    <a:pt x="36708" y="43696"/>
                    <a:pt x="36862" y="43398"/>
                    <a:pt x="36958" y="43089"/>
                  </a:cubicBezTo>
                  <a:cubicBezTo>
                    <a:pt x="37041" y="42767"/>
                    <a:pt x="36898" y="42517"/>
                    <a:pt x="36910" y="42208"/>
                  </a:cubicBezTo>
                  <a:cubicBezTo>
                    <a:pt x="36922" y="42005"/>
                    <a:pt x="37065" y="41803"/>
                    <a:pt x="37351" y="41708"/>
                  </a:cubicBezTo>
                  <a:cubicBezTo>
                    <a:pt x="37589" y="41613"/>
                    <a:pt x="37910" y="41613"/>
                    <a:pt x="38196" y="41565"/>
                  </a:cubicBezTo>
                  <a:cubicBezTo>
                    <a:pt x="38613" y="41482"/>
                    <a:pt x="38946" y="41303"/>
                    <a:pt x="39101" y="41065"/>
                  </a:cubicBezTo>
                  <a:cubicBezTo>
                    <a:pt x="39339" y="40684"/>
                    <a:pt x="39148" y="40029"/>
                    <a:pt x="38922" y="39648"/>
                  </a:cubicBezTo>
                  <a:cubicBezTo>
                    <a:pt x="38744" y="39350"/>
                    <a:pt x="38458" y="39065"/>
                    <a:pt x="38446" y="38755"/>
                  </a:cubicBezTo>
                  <a:cubicBezTo>
                    <a:pt x="38446" y="38410"/>
                    <a:pt x="38910" y="38195"/>
                    <a:pt x="39172" y="37886"/>
                  </a:cubicBezTo>
                  <a:cubicBezTo>
                    <a:pt x="39434" y="37576"/>
                    <a:pt x="40006" y="37350"/>
                    <a:pt x="40649" y="37326"/>
                  </a:cubicBezTo>
                  <a:cubicBezTo>
                    <a:pt x="40982" y="37314"/>
                    <a:pt x="41351" y="37350"/>
                    <a:pt x="41637" y="37267"/>
                  </a:cubicBezTo>
                  <a:cubicBezTo>
                    <a:pt x="41899" y="37207"/>
                    <a:pt x="42053" y="37064"/>
                    <a:pt x="42184" y="36921"/>
                  </a:cubicBezTo>
                  <a:cubicBezTo>
                    <a:pt x="43292" y="35648"/>
                    <a:pt x="42565" y="34302"/>
                    <a:pt x="41934" y="32992"/>
                  </a:cubicBezTo>
                  <a:cubicBezTo>
                    <a:pt x="41434" y="31957"/>
                    <a:pt x="41065" y="30861"/>
                    <a:pt x="41887" y="29992"/>
                  </a:cubicBezTo>
                  <a:cubicBezTo>
                    <a:pt x="42375" y="29456"/>
                    <a:pt x="43256" y="29075"/>
                    <a:pt x="44042" y="28659"/>
                  </a:cubicBezTo>
                  <a:cubicBezTo>
                    <a:pt x="46114" y="27575"/>
                    <a:pt x="46387" y="26265"/>
                    <a:pt x="48257" y="25182"/>
                  </a:cubicBezTo>
                  <a:cubicBezTo>
                    <a:pt x="48566" y="25003"/>
                    <a:pt x="48888" y="24801"/>
                    <a:pt x="48923" y="24563"/>
                  </a:cubicBezTo>
                  <a:cubicBezTo>
                    <a:pt x="48959" y="24313"/>
                    <a:pt x="48578" y="24003"/>
                    <a:pt x="48042" y="23979"/>
                  </a:cubicBezTo>
                  <a:cubicBezTo>
                    <a:pt x="47840" y="23968"/>
                    <a:pt x="47638" y="23991"/>
                    <a:pt x="47447" y="24027"/>
                  </a:cubicBezTo>
                  <a:cubicBezTo>
                    <a:pt x="46221" y="24218"/>
                    <a:pt x="43887" y="24896"/>
                    <a:pt x="43042" y="23896"/>
                  </a:cubicBezTo>
                  <a:cubicBezTo>
                    <a:pt x="43006" y="23872"/>
                    <a:pt x="42982" y="23837"/>
                    <a:pt x="42994" y="23801"/>
                  </a:cubicBezTo>
                  <a:cubicBezTo>
                    <a:pt x="43018" y="23765"/>
                    <a:pt x="43077" y="23741"/>
                    <a:pt x="43101" y="23706"/>
                  </a:cubicBezTo>
                  <a:cubicBezTo>
                    <a:pt x="43185" y="23622"/>
                    <a:pt x="43101" y="23515"/>
                    <a:pt x="43018" y="23432"/>
                  </a:cubicBezTo>
                  <a:cubicBezTo>
                    <a:pt x="42649" y="23051"/>
                    <a:pt x="42208" y="22646"/>
                    <a:pt x="41399" y="22479"/>
                  </a:cubicBezTo>
                  <a:cubicBezTo>
                    <a:pt x="41268" y="22455"/>
                    <a:pt x="41137" y="22444"/>
                    <a:pt x="41018" y="22408"/>
                  </a:cubicBezTo>
                  <a:cubicBezTo>
                    <a:pt x="40732" y="22301"/>
                    <a:pt x="40708" y="22122"/>
                    <a:pt x="40625" y="21979"/>
                  </a:cubicBezTo>
                  <a:cubicBezTo>
                    <a:pt x="40279" y="21348"/>
                    <a:pt x="38672" y="20920"/>
                    <a:pt x="38529" y="20300"/>
                  </a:cubicBezTo>
                  <a:cubicBezTo>
                    <a:pt x="38470" y="20038"/>
                    <a:pt x="38660" y="19729"/>
                    <a:pt x="38220" y="19538"/>
                  </a:cubicBezTo>
                  <a:cubicBezTo>
                    <a:pt x="38017" y="19455"/>
                    <a:pt x="37732" y="19419"/>
                    <a:pt x="37541" y="19336"/>
                  </a:cubicBezTo>
                  <a:cubicBezTo>
                    <a:pt x="37136" y="19145"/>
                    <a:pt x="37410" y="18836"/>
                    <a:pt x="37220" y="18598"/>
                  </a:cubicBezTo>
                  <a:cubicBezTo>
                    <a:pt x="37089" y="18431"/>
                    <a:pt x="36755" y="18312"/>
                    <a:pt x="36481" y="18181"/>
                  </a:cubicBezTo>
                  <a:cubicBezTo>
                    <a:pt x="36017" y="17967"/>
                    <a:pt x="35874" y="17633"/>
                    <a:pt x="35660" y="17360"/>
                  </a:cubicBezTo>
                  <a:cubicBezTo>
                    <a:pt x="35565" y="17264"/>
                    <a:pt x="35493" y="17157"/>
                    <a:pt x="35386" y="17062"/>
                  </a:cubicBezTo>
                  <a:cubicBezTo>
                    <a:pt x="35279" y="16967"/>
                    <a:pt x="34969" y="16836"/>
                    <a:pt x="34945" y="16740"/>
                  </a:cubicBezTo>
                  <a:cubicBezTo>
                    <a:pt x="34934" y="16693"/>
                    <a:pt x="35053" y="16645"/>
                    <a:pt x="35148" y="16669"/>
                  </a:cubicBezTo>
                  <a:cubicBezTo>
                    <a:pt x="35172" y="16681"/>
                    <a:pt x="35184" y="16693"/>
                    <a:pt x="35195" y="16705"/>
                  </a:cubicBezTo>
                  <a:cubicBezTo>
                    <a:pt x="35410" y="16871"/>
                    <a:pt x="35696" y="17026"/>
                    <a:pt x="36017" y="17157"/>
                  </a:cubicBezTo>
                  <a:cubicBezTo>
                    <a:pt x="36065" y="17181"/>
                    <a:pt x="36148" y="17193"/>
                    <a:pt x="36184" y="17169"/>
                  </a:cubicBezTo>
                  <a:cubicBezTo>
                    <a:pt x="36196" y="17157"/>
                    <a:pt x="36184" y="17145"/>
                    <a:pt x="36196" y="17133"/>
                  </a:cubicBezTo>
                  <a:cubicBezTo>
                    <a:pt x="36196" y="17098"/>
                    <a:pt x="36267" y="17086"/>
                    <a:pt x="36338" y="17086"/>
                  </a:cubicBezTo>
                  <a:cubicBezTo>
                    <a:pt x="36410" y="17086"/>
                    <a:pt x="36481" y="17098"/>
                    <a:pt x="36541" y="17110"/>
                  </a:cubicBezTo>
                  <a:cubicBezTo>
                    <a:pt x="36696" y="17145"/>
                    <a:pt x="36862" y="17181"/>
                    <a:pt x="36958" y="17252"/>
                  </a:cubicBezTo>
                  <a:cubicBezTo>
                    <a:pt x="37017" y="17276"/>
                    <a:pt x="37041" y="17312"/>
                    <a:pt x="37077" y="17348"/>
                  </a:cubicBezTo>
                  <a:cubicBezTo>
                    <a:pt x="37315" y="17598"/>
                    <a:pt x="37982" y="17776"/>
                    <a:pt x="38184" y="18026"/>
                  </a:cubicBezTo>
                  <a:cubicBezTo>
                    <a:pt x="38220" y="18074"/>
                    <a:pt x="38232" y="18122"/>
                    <a:pt x="38255" y="18181"/>
                  </a:cubicBezTo>
                  <a:cubicBezTo>
                    <a:pt x="38303" y="18288"/>
                    <a:pt x="38422" y="18383"/>
                    <a:pt x="38589" y="18467"/>
                  </a:cubicBezTo>
                  <a:cubicBezTo>
                    <a:pt x="38744" y="18550"/>
                    <a:pt x="38946" y="18610"/>
                    <a:pt x="39101" y="18681"/>
                  </a:cubicBezTo>
                  <a:cubicBezTo>
                    <a:pt x="39791" y="19026"/>
                    <a:pt x="39303" y="19503"/>
                    <a:pt x="39827" y="19872"/>
                  </a:cubicBezTo>
                  <a:cubicBezTo>
                    <a:pt x="40018" y="20003"/>
                    <a:pt x="40339" y="20086"/>
                    <a:pt x="40601" y="20205"/>
                  </a:cubicBezTo>
                  <a:cubicBezTo>
                    <a:pt x="41125" y="20408"/>
                    <a:pt x="41411" y="20705"/>
                    <a:pt x="41613" y="20991"/>
                  </a:cubicBezTo>
                  <a:cubicBezTo>
                    <a:pt x="41708" y="21134"/>
                    <a:pt x="41720" y="21324"/>
                    <a:pt x="41851" y="21467"/>
                  </a:cubicBezTo>
                  <a:cubicBezTo>
                    <a:pt x="41982" y="21586"/>
                    <a:pt x="42220" y="21670"/>
                    <a:pt x="42304" y="21812"/>
                  </a:cubicBezTo>
                  <a:cubicBezTo>
                    <a:pt x="42339" y="21884"/>
                    <a:pt x="42351" y="21955"/>
                    <a:pt x="42363" y="22027"/>
                  </a:cubicBezTo>
                  <a:cubicBezTo>
                    <a:pt x="42375" y="22170"/>
                    <a:pt x="42375" y="22313"/>
                    <a:pt x="42375" y="22455"/>
                  </a:cubicBezTo>
                  <a:cubicBezTo>
                    <a:pt x="42375" y="22515"/>
                    <a:pt x="42363" y="22586"/>
                    <a:pt x="42399" y="22646"/>
                  </a:cubicBezTo>
                  <a:cubicBezTo>
                    <a:pt x="42470" y="22813"/>
                    <a:pt x="43756" y="23408"/>
                    <a:pt x="43970" y="23289"/>
                  </a:cubicBezTo>
                  <a:cubicBezTo>
                    <a:pt x="44078" y="23229"/>
                    <a:pt x="44018" y="23134"/>
                    <a:pt x="43958" y="23063"/>
                  </a:cubicBezTo>
                  <a:cubicBezTo>
                    <a:pt x="45482" y="23170"/>
                    <a:pt x="47006" y="22944"/>
                    <a:pt x="47935" y="22467"/>
                  </a:cubicBezTo>
                  <a:cubicBezTo>
                    <a:pt x="48149" y="22348"/>
                    <a:pt x="48352" y="22217"/>
                    <a:pt x="48685" y="22193"/>
                  </a:cubicBezTo>
                  <a:cubicBezTo>
                    <a:pt x="48888" y="22170"/>
                    <a:pt x="49114" y="22193"/>
                    <a:pt x="49316" y="22170"/>
                  </a:cubicBezTo>
                  <a:cubicBezTo>
                    <a:pt x="49543" y="22146"/>
                    <a:pt x="49709" y="22063"/>
                    <a:pt x="49852" y="21979"/>
                  </a:cubicBezTo>
                  <a:cubicBezTo>
                    <a:pt x="50852" y="21443"/>
                    <a:pt x="51840" y="20920"/>
                    <a:pt x="52817" y="20408"/>
                  </a:cubicBezTo>
                  <a:cubicBezTo>
                    <a:pt x="53102" y="20253"/>
                    <a:pt x="53388" y="20086"/>
                    <a:pt x="53364" y="19884"/>
                  </a:cubicBezTo>
                  <a:cubicBezTo>
                    <a:pt x="53317" y="19479"/>
                    <a:pt x="52340" y="19205"/>
                    <a:pt x="51698" y="18967"/>
                  </a:cubicBezTo>
                  <a:cubicBezTo>
                    <a:pt x="51340" y="18836"/>
                    <a:pt x="50995" y="18657"/>
                    <a:pt x="51007" y="18467"/>
                  </a:cubicBezTo>
                  <a:cubicBezTo>
                    <a:pt x="51007" y="18407"/>
                    <a:pt x="51019" y="18312"/>
                    <a:pt x="50864" y="18288"/>
                  </a:cubicBezTo>
                  <a:cubicBezTo>
                    <a:pt x="50745" y="18264"/>
                    <a:pt x="50662" y="18324"/>
                    <a:pt x="50614" y="18372"/>
                  </a:cubicBezTo>
                  <a:cubicBezTo>
                    <a:pt x="50424" y="18550"/>
                    <a:pt x="50150" y="18717"/>
                    <a:pt x="49816" y="18848"/>
                  </a:cubicBezTo>
                  <a:cubicBezTo>
                    <a:pt x="49745" y="18872"/>
                    <a:pt x="49662" y="18895"/>
                    <a:pt x="49566" y="18884"/>
                  </a:cubicBezTo>
                  <a:cubicBezTo>
                    <a:pt x="49412" y="18872"/>
                    <a:pt x="49316" y="18764"/>
                    <a:pt x="49162" y="18764"/>
                  </a:cubicBezTo>
                  <a:cubicBezTo>
                    <a:pt x="48816" y="18764"/>
                    <a:pt x="48519" y="18931"/>
                    <a:pt x="48149" y="18907"/>
                  </a:cubicBezTo>
                  <a:cubicBezTo>
                    <a:pt x="47554" y="18884"/>
                    <a:pt x="47685" y="18669"/>
                    <a:pt x="47792" y="18514"/>
                  </a:cubicBezTo>
                  <a:cubicBezTo>
                    <a:pt x="47840" y="18443"/>
                    <a:pt x="47840" y="18360"/>
                    <a:pt x="47780" y="18276"/>
                  </a:cubicBezTo>
                  <a:cubicBezTo>
                    <a:pt x="47768" y="18253"/>
                    <a:pt x="47745" y="18217"/>
                    <a:pt x="47697" y="18205"/>
                  </a:cubicBezTo>
                  <a:cubicBezTo>
                    <a:pt x="47530" y="18133"/>
                    <a:pt x="47328" y="18217"/>
                    <a:pt x="47292" y="18300"/>
                  </a:cubicBezTo>
                  <a:cubicBezTo>
                    <a:pt x="47257" y="18383"/>
                    <a:pt x="47245" y="18491"/>
                    <a:pt x="47066" y="18514"/>
                  </a:cubicBezTo>
                  <a:cubicBezTo>
                    <a:pt x="46887" y="18550"/>
                    <a:pt x="46661" y="18455"/>
                    <a:pt x="46625" y="18360"/>
                  </a:cubicBezTo>
                  <a:cubicBezTo>
                    <a:pt x="46590" y="18276"/>
                    <a:pt x="46673" y="18193"/>
                    <a:pt x="46745" y="18122"/>
                  </a:cubicBezTo>
                  <a:cubicBezTo>
                    <a:pt x="46816" y="18038"/>
                    <a:pt x="46887" y="17955"/>
                    <a:pt x="46816" y="17872"/>
                  </a:cubicBezTo>
                  <a:cubicBezTo>
                    <a:pt x="46733" y="17764"/>
                    <a:pt x="46495" y="17705"/>
                    <a:pt x="46280" y="17645"/>
                  </a:cubicBezTo>
                  <a:cubicBezTo>
                    <a:pt x="45840" y="17502"/>
                    <a:pt x="44304" y="16752"/>
                    <a:pt x="45292" y="16598"/>
                  </a:cubicBezTo>
                  <a:cubicBezTo>
                    <a:pt x="45506" y="16562"/>
                    <a:pt x="45756" y="16598"/>
                    <a:pt x="45983" y="16633"/>
                  </a:cubicBezTo>
                  <a:cubicBezTo>
                    <a:pt x="46840" y="16800"/>
                    <a:pt x="47447" y="17181"/>
                    <a:pt x="47780" y="17574"/>
                  </a:cubicBezTo>
                  <a:cubicBezTo>
                    <a:pt x="47888" y="17693"/>
                    <a:pt x="47983" y="17824"/>
                    <a:pt x="48173" y="17931"/>
                  </a:cubicBezTo>
                  <a:cubicBezTo>
                    <a:pt x="48423" y="18062"/>
                    <a:pt x="48816" y="18145"/>
                    <a:pt x="49197" y="18169"/>
                  </a:cubicBezTo>
                  <a:cubicBezTo>
                    <a:pt x="49578" y="18181"/>
                    <a:pt x="49935" y="18133"/>
                    <a:pt x="50233" y="18050"/>
                  </a:cubicBezTo>
                  <a:cubicBezTo>
                    <a:pt x="50352" y="18026"/>
                    <a:pt x="50459" y="17991"/>
                    <a:pt x="50590" y="17979"/>
                  </a:cubicBezTo>
                  <a:cubicBezTo>
                    <a:pt x="51043" y="17919"/>
                    <a:pt x="51590" y="18145"/>
                    <a:pt x="51721" y="18360"/>
                  </a:cubicBezTo>
                  <a:cubicBezTo>
                    <a:pt x="51745" y="18395"/>
                    <a:pt x="51757" y="18443"/>
                    <a:pt x="51817" y="18479"/>
                  </a:cubicBezTo>
                  <a:cubicBezTo>
                    <a:pt x="51900" y="18526"/>
                    <a:pt x="52055" y="18550"/>
                    <a:pt x="52186" y="18562"/>
                  </a:cubicBezTo>
                  <a:cubicBezTo>
                    <a:pt x="53043" y="18657"/>
                    <a:pt x="53936" y="18788"/>
                    <a:pt x="54793" y="18872"/>
                  </a:cubicBezTo>
                  <a:cubicBezTo>
                    <a:pt x="55615" y="18955"/>
                    <a:pt x="56341" y="18788"/>
                    <a:pt x="57163" y="18860"/>
                  </a:cubicBezTo>
                  <a:cubicBezTo>
                    <a:pt x="57841" y="18919"/>
                    <a:pt x="58425" y="19134"/>
                    <a:pt x="58901" y="19384"/>
                  </a:cubicBezTo>
                  <a:cubicBezTo>
                    <a:pt x="59151" y="19503"/>
                    <a:pt x="59389" y="19681"/>
                    <a:pt x="59651" y="19800"/>
                  </a:cubicBezTo>
                  <a:cubicBezTo>
                    <a:pt x="59996" y="19955"/>
                    <a:pt x="60353" y="19919"/>
                    <a:pt x="60746" y="19907"/>
                  </a:cubicBezTo>
                  <a:cubicBezTo>
                    <a:pt x="60794" y="19896"/>
                    <a:pt x="60842" y="19896"/>
                    <a:pt x="60877" y="19907"/>
                  </a:cubicBezTo>
                  <a:cubicBezTo>
                    <a:pt x="60984" y="19943"/>
                    <a:pt x="60925" y="20003"/>
                    <a:pt x="60865" y="20027"/>
                  </a:cubicBezTo>
                  <a:cubicBezTo>
                    <a:pt x="60532" y="20181"/>
                    <a:pt x="59984" y="20384"/>
                    <a:pt x="60437" y="20658"/>
                  </a:cubicBezTo>
                  <a:cubicBezTo>
                    <a:pt x="60592" y="20741"/>
                    <a:pt x="60830" y="20800"/>
                    <a:pt x="61044" y="20800"/>
                  </a:cubicBezTo>
                  <a:cubicBezTo>
                    <a:pt x="61520" y="20800"/>
                    <a:pt x="61735" y="20455"/>
                    <a:pt x="62175" y="20527"/>
                  </a:cubicBezTo>
                  <a:cubicBezTo>
                    <a:pt x="62532" y="20586"/>
                    <a:pt x="62556" y="20812"/>
                    <a:pt x="62532" y="20955"/>
                  </a:cubicBezTo>
                  <a:cubicBezTo>
                    <a:pt x="62294" y="22086"/>
                    <a:pt x="64723" y="23301"/>
                    <a:pt x="65652" y="24551"/>
                  </a:cubicBezTo>
                  <a:cubicBezTo>
                    <a:pt x="66033" y="25075"/>
                    <a:pt x="66342" y="25706"/>
                    <a:pt x="67402" y="25992"/>
                  </a:cubicBezTo>
                  <a:cubicBezTo>
                    <a:pt x="68426" y="25456"/>
                    <a:pt x="68843" y="24670"/>
                    <a:pt x="68557" y="23837"/>
                  </a:cubicBezTo>
                  <a:cubicBezTo>
                    <a:pt x="68497" y="23682"/>
                    <a:pt x="68295" y="23491"/>
                    <a:pt x="68569" y="23384"/>
                  </a:cubicBezTo>
                  <a:cubicBezTo>
                    <a:pt x="68735" y="23325"/>
                    <a:pt x="69021" y="23336"/>
                    <a:pt x="69164" y="23253"/>
                  </a:cubicBezTo>
                  <a:cubicBezTo>
                    <a:pt x="69343" y="23158"/>
                    <a:pt x="69188" y="22955"/>
                    <a:pt x="69355" y="22848"/>
                  </a:cubicBezTo>
                  <a:cubicBezTo>
                    <a:pt x="69438" y="22789"/>
                    <a:pt x="69605" y="22765"/>
                    <a:pt x="69771" y="22741"/>
                  </a:cubicBezTo>
                  <a:cubicBezTo>
                    <a:pt x="70640" y="22610"/>
                    <a:pt x="71093" y="22372"/>
                    <a:pt x="71593" y="22063"/>
                  </a:cubicBezTo>
                  <a:cubicBezTo>
                    <a:pt x="71962" y="21836"/>
                    <a:pt x="72212" y="21479"/>
                    <a:pt x="73034" y="21515"/>
                  </a:cubicBezTo>
                  <a:cubicBezTo>
                    <a:pt x="73165" y="21527"/>
                    <a:pt x="73295" y="21539"/>
                    <a:pt x="73415" y="21539"/>
                  </a:cubicBezTo>
                  <a:cubicBezTo>
                    <a:pt x="73831" y="21527"/>
                    <a:pt x="73855" y="21277"/>
                    <a:pt x="74129" y="21158"/>
                  </a:cubicBezTo>
                  <a:cubicBezTo>
                    <a:pt x="74427" y="21027"/>
                    <a:pt x="75105" y="21086"/>
                    <a:pt x="75510" y="21289"/>
                  </a:cubicBezTo>
                  <a:cubicBezTo>
                    <a:pt x="75736" y="21408"/>
                    <a:pt x="75879" y="21551"/>
                    <a:pt x="76105" y="21670"/>
                  </a:cubicBezTo>
                  <a:cubicBezTo>
                    <a:pt x="76248" y="21741"/>
                    <a:pt x="76427" y="21801"/>
                    <a:pt x="76582" y="21872"/>
                  </a:cubicBezTo>
                  <a:cubicBezTo>
                    <a:pt x="77486" y="22253"/>
                    <a:pt x="77998" y="22825"/>
                    <a:pt x="77784" y="23241"/>
                  </a:cubicBezTo>
                  <a:cubicBezTo>
                    <a:pt x="77737" y="23336"/>
                    <a:pt x="77653" y="23456"/>
                    <a:pt x="77808" y="23575"/>
                  </a:cubicBezTo>
                  <a:cubicBezTo>
                    <a:pt x="78118" y="23801"/>
                    <a:pt x="79380" y="23932"/>
                    <a:pt x="79570" y="23765"/>
                  </a:cubicBezTo>
                  <a:cubicBezTo>
                    <a:pt x="79653" y="23694"/>
                    <a:pt x="79784" y="23610"/>
                    <a:pt x="80011" y="23658"/>
                  </a:cubicBezTo>
                  <a:cubicBezTo>
                    <a:pt x="80118" y="23694"/>
                    <a:pt x="80201" y="23741"/>
                    <a:pt x="80284" y="23801"/>
                  </a:cubicBezTo>
                  <a:cubicBezTo>
                    <a:pt x="80654" y="24075"/>
                    <a:pt x="81046" y="24360"/>
                    <a:pt x="81154" y="24634"/>
                  </a:cubicBezTo>
                  <a:cubicBezTo>
                    <a:pt x="81189" y="24741"/>
                    <a:pt x="81189" y="24849"/>
                    <a:pt x="81296" y="24956"/>
                  </a:cubicBezTo>
                  <a:cubicBezTo>
                    <a:pt x="81368" y="25015"/>
                    <a:pt x="81463" y="25075"/>
                    <a:pt x="81547" y="25134"/>
                  </a:cubicBezTo>
                  <a:cubicBezTo>
                    <a:pt x="81666" y="25230"/>
                    <a:pt x="81749" y="25325"/>
                    <a:pt x="81820" y="25420"/>
                  </a:cubicBezTo>
                  <a:cubicBezTo>
                    <a:pt x="82166" y="25849"/>
                    <a:pt x="82380" y="26277"/>
                    <a:pt x="82451" y="26682"/>
                  </a:cubicBezTo>
                  <a:cubicBezTo>
                    <a:pt x="82487" y="26873"/>
                    <a:pt x="82487" y="27063"/>
                    <a:pt x="82666" y="27254"/>
                  </a:cubicBezTo>
                  <a:cubicBezTo>
                    <a:pt x="82880" y="27480"/>
                    <a:pt x="83285" y="27682"/>
                    <a:pt x="83630" y="27885"/>
                  </a:cubicBezTo>
                  <a:cubicBezTo>
                    <a:pt x="84214" y="28230"/>
                    <a:pt x="84678" y="28611"/>
                    <a:pt x="84999" y="28992"/>
                  </a:cubicBezTo>
                  <a:cubicBezTo>
                    <a:pt x="85261" y="29313"/>
                    <a:pt x="85440" y="29659"/>
                    <a:pt x="85916" y="29968"/>
                  </a:cubicBezTo>
                  <a:cubicBezTo>
                    <a:pt x="86369" y="30254"/>
                    <a:pt x="87000" y="30456"/>
                    <a:pt x="87619" y="30635"/>
                  </a:cubicBezTo>
                  <a:cubicBezTo>
                    <a:pt x="87869" y="30706"/>
                    <a:pt x="88131" y="30778"/>
                    <a:pt x="88357" y="30802"/>
                  </a:cubicBezTo>
                  <a:cubicBezTo>
                    <a:pt x="88595" y="30814"/>
                    <a:pt x="88797" y="30742"/>
                    <a:pt x="88762" y="30623"/>
                  </a:cubicBezTo>
                  <a:cubicBezTo>
                    <a:pt x="88702" y="30468"/>
                    <a:pt x="88345" y="30337"/>
                    <a:pt x="88107" y="30194"/>
                  </a:cubicBezTo>
                  <a:cubicBezTo>
                    <a:pt x="87631" y="29921"/>
                    <a:pt x="87547" y="29599"/>
                    <a:pt x="87238" y="29301"/>
                  </a:cubicBezTo>
                  <a:cubicBezTo>
                    <a:pt x="86761" y="28849"/>
                    <a:pt x="85833" y="28516"/>
                    <a:pt x="85095" y="28147"/>
                  </a:cubicBezTo>
                  <a:cubicBezTo>
                    <a:pt x="84440" y="27813"/>
                    <a:pt x="83916" y="27420"/>
                    <a:pt x="83594" y="27027"/>
                  </a:cubicBezTo>
                  <a:cubicBezTo>
                    <a:pt x="83452" y="26849"/>
                    <a:pt x="83344" y="26670"/>
                    <a:pt x="83309" y="26504"/>
                  </a:cubicBezTo>
                  <a:cubicBezTo>
                    <a:pt x="83273" y="26337"/>
                    <a:pt x="83368" y="26158"/>
                    <a:pt x="83178" y="25980"/>
                  </a:cubicBezTo>
                  <a:cubicBezTo>
                    <a:pt x="83130" y="25932"/>
                    <a:pt x="83059" y="25884"/>
                    <a:pt x="83011" y="25837"/>
                  </a:cubicBezTo>
                  <a:cubicBezTo>
                    <a:pt x="82844" y="25682"/>
                    <a:pt x="82940" y="25551"/>
                    <a:pt x="83035" y="25432"/>
                  </a:cubicBezTo>
                  <a:cubicBezTo>
                    <a:pt x="83059" y="25396"/>
                    <a:pt x="83094" y="25349"/>
                    <a:pt x="83178" y="25337"/>
                  </a:cubicBezTo>
                  <a:cubicBezTo>
                    <a:pt x="83297" y="25325"/>
                    <a:pt x="83463" y="25372"/>
                    <a:pt x="83606" y="25420"/>
                  </a:cubicBezTo>
                  <a:cubicBezTo>
                    <a:pt x="84166" y="25646"/>
                    <a:pt x="84475" y="25980"/>
                    <a:pt x="84928" y="26253"/>
                  </a:cubicBezTo>
                  <a:cubicBezTo>
                    <a:pt x="85416" y="26563"/>
                    <a:pt x="86071" y="26801"/>
                    <a:pt x="86642" y="27087"/>
                  </a:cubicBezTo>
                  <a:cubicBezTo>
                    <a:pt x="86845" y="27194"/>
                    <a:pt x="87047" y="27313"/>
                    <a:pt x="87083" y="27420"/>
                  </a:cubicBezTo>
                  <a:cubicBezTo>
                    <a:pt x="87107" y="27492"/>
                    <a:pt x="87071" y="27551"/>
                    <a:pt x="87059" y="27623"/>
                  </a:cubicBezTo>
                  <a:cubicBezTo>
                    <a:pt x="87059" y="27682"/>
                    <a:pt x="87119" y="27777"/>
                    <a:pt x="87262" y="27825"/>
                  </a:cubicBezTo>
                  <a:cubicBezTo>
                    <a:pt x="87381" y="27873"/>
                    <a:pt x="87512" y="27873"/>
                    <a:pt x="87607" y="27849"/>
                  </a:cubicBezTo>
                  <a:cubicBezTo>
                    <a:pt x="87916" y="27789"/>
                    <a:pt x="87976" y="27575"/>
                    <a:pt x="87750" y="27385"/>
                  </a:cubicBezTo>
                  <a:cubicBezTo>
                    <a:pt x="87714" y="27349"/>
                    <a:pt x="87654" y="27301"/>
                    <a:pt x="87666" y="27266"/>
                  </a:cubicBezTo>
                  <a:cubicBezTo>
                    <a:pt x="87678" y="27242"/>
                    <a:pt x="87714" y="27230"/>
                    <a:pt x="87762" y="27230"/>
                  </a:cubicBezTo>
                  <a:cubicBezTo>
                    <a:pt x="88571" y="27039"/>
                    <a:pt x="89512" y="26920"/>
                    <a:pt x="89238" y="26289"/>
                  </a:cubicBezTo>
                  <a:cubicBezTo>
                    <a:pt x="88976" y="25694"/>
                    <a:pt x="87952" y="25075"/>
                    <a:pt x="87059" y="24503"/>
                  </a:cubicBezTo>
                  <a:cubicBezTo>
                    <a:pt x="86178" y="23944"/>
                    <a:pt x="85309" y="23289"/>
                    <a:pt x="85476" y="22789"/>
                  </a:cubicBezTo>
                  <a:cubicBezTo>
                    <a:pt x="85571" y="22455"/>
                    <a:pt x="86392" y="22408"/>
                    <a:pt x="87166" y="22479"/>
                  </a:cubicBezTo>
                  <a:cubicBezTo>
                    <a:pt x="87333" y="22491"/>
                    <a:pt x="87535" y="22527"/>
                    <a:pt x="87654" y="22610"/>
                  </a:cubicBezTo>
                  <a:cubicBezTo>
                    <a:pt x="87773" y="22682"/>
                    <a:pt x="87773" y="22753"/>
                    <a:pt x="87762" y="22813"/>
                  </a:cubicBezTo>
                  <a:cubicBezTo>
                    <a:pt x="87750" y="22884"/>
                    <a:pt x="87738" y="22955"/>
                    <a:pt x="87833" y="23027"/>
                  </a:cubicBezTo>
                  <a:cubicBezTo>
                    <a:pt x="87928" y="23098"/>
                    <a:pt x="88166" y="23158"/>
                    <a:pt x="88214" y="23098"/>
                  </a:cubicBezTo>
                  <a:cubicBezTo>
                    <a:pt x="88238" y="23075"/>
                    <a:pt x="88214" y="23027"/>
                    <a:pt x="88250" y="23003"/>
                  </a:cubicBezTo>
                  <a:cubicBezTo>
                    <a:pt x="88285" y="22979"/>
                    <a:pt x="88416" y="23003"/>
                    <a:pt x="88512" y="23003"/>
                  </a:cubicBezTo>
                  <a:cubicBezTo>
                    <a:pt x="88786" y="23015"/>
                    <a:pt x="88833" y="22872"/>
                    <a:pt x="88928" y="22777"/>
                  </a:cubicBezTo>
                  <a:cubicBezTo>
                    <a:pt x="89036" y="22670"/>
                    <a:pt x="89238" y="22610"/>
                    <a:pt x="89452" y="22563"/>
                  </a:cubicBezTo>
                  <a:cubicBezTo>
                    <a:pt x="89964" y="22444"/>
                    <a:pt x="90548" y="22396"/>
                    <a:pt x="91131" y="22336"/>
                  </a:cubicBezTo>
                  <a:cubicBezTo>
                    <a:pt x="91667" y="22277"/>
                    <a:pt x="92095" y="22110"/>
                    <a:pt x="92476" y="21955"/>
                  </a:cubicBezTo>
                  <a:cubicBezTo>
                    <a:pt x="92786" y="21836"/>
                    <a:pt x="92798" y="21598"/>
                    <a:pt x="93084" y="21479"/>
                  </a:cubicBezTo>
                  <a:cubicBezTo>
                    <a:pt x="93286" y="21396"/>
                    <a:pt x="93619" y="21372"/>
                    <a:pt x="93786" y="21277"/>
                  </a:cubicBezTo>
                  <a:cubicBezTo>
                    <a:pt x="94143" y="21062"/>
                    <a:pt x="93655" y="20562"/>
                    <a:pt x="94072" y="20372"/>
                  </a:cubicBezTo>
                  <a:cubicBezTo>
                    <a:pt x="94227" y="20300"/>
                    <a:pt x="94501" y="20241"/>
                    <a:pt x="94334" y="20110"/>
                  </a:cubicBezTo>
                  <a:cubicBezTo>
                    <a:pt x="94191" y="20003"/>
                    <a:pt x="93822" y="19907"/>
                    <a:pt x="93798" y="19812"/>
                  </a:cubicBezTo>
                  <a:cubicBezTo>
                    <a:pt x="93786" y="19729"/>
                    <a:pt x="94024" y="19729"/>
                    <a:pt x="93989" y="19646"/>
                  </a:cubicBezTo>
                  <a:cubicBezTo>
                    <a:pt x="93977" y="19610"/>
                    <a:pt x="93905" y="19562"/>
                    <a:pt x="93834" y="19526"/>
                  </a:cubicBezTo>
                  <a:cubicBezTo>
                    <a:pt x="93072" y="19098"/>
                    <a:pt x="92155" y="18657"/>
                    <a:pt x="91476" y="18217"/>
                  </a:cubicBezTo>
                  <a:cubicBezTo>
                    <a:pt x="91095" y="17979"/>
                    <a:pt x="90905" y="17669"/>
                    <a:pt x="90964" y="17467"/>
                  </a:cubicBezTo>
                  <a:cubicBezTo>
                    <a:pt x="91012" y="17276"/>
                    <a:pt x="91429" y="17205"/>
                    <a:pt x="91726" y="17121"/>
                  </a:cubicBezTo>
                  <a:cubicBezTo>
                    <a:pt x="91798" y="17086"/>
                    <a:pt x="91893" y="17062"/>
                    <a:pt x="92000" y="17062"/>
                  </a:cubicBezTo>
                  <a:cubicBezTo>
                    <a:pt x="92215" y="17062"/>
                    <a:pt x="92524" y="17145"/>
                    <a:pt x="92655" y="17098"/>
                  </a:cubicBezTo>
                  <a:cubicBezTo>
                    <a:pt x="92750" y="17050"/>
                    <a:pt x="92631" y="16931"/>
                    <a:pt x="92453" y="16859"/>
                  </a:cubicBezTo>
                  <a:cubicBezTo>
                    <a:pt x="92262" y="16788"/>
                    <a:pt x="92048" y="16764"/>
                    <a:pt x="91857" y="16740"/>
                  </a:cubicBezTo>
                  <a:cubicBezTo>
                    <a:pt x="91512" y="16717"/>
                    <a:pt x="91191" y="16705"/>
                    <a:pt x="90905" y="16729"/>
                  </a:cubicBezTo>
                  <a:cubicBezTo>
                    <a:pt x="90702" y="16752"/>
                    <a:pt x="90488" y="16788"/>
                    <a:pt x="90238" y="16740"/>
                  </a:cubicBezTo>
                  <a:cubicBezTo>
                    <a:pt x="89976" y="16693"/>
                    <a:pt x="89738" y="16586"/>
                    <a:pt x="89571" y="16478"/>
                  </a:cubicBezTo>
                  <a:cubicBezTo>
                    <a:pt x="89500" y="16431"/>
                    <a:pt x="89464" y="16383"/>
                    <a:pt x="89393" y="16336"/>
                  </a:cubicBezTo>
                  <a:cubicBezTo>
                    <a:pt x="89321" y="16276"/>
                    <a:pt x="89202" y="16240"/>
                    <a:pt x="89131" y="16193"/>
                  </a:cubicBezTo>
                  <a:cubicBezTo>
                    <a:pt x="89047" y="16133"/>
                    <a:pt x="89000" y="16074"/>
                    <a:pt x="89047" y="16038"/>
                  </a:cubicBezTo>
                  <a:cubicBezTo>
                    <a:pt x="89071" y="16014"/>
                    <a:pt x="89131" y="16002"/>
                    <a:pt x="89202" y="16002"/>
                  </a:cubicBezTo>
                  <a:cubicBezTo>
                    <a:pt x="89262" y="16014"/>
                    <a:pt x="89321" y="16026"/>
                    <a:pt x="89369" y="16026"/>
                  </a:cubicBezTo>
                  <a:cubicBezTo>
                    <a:pt x="89631" y="16050"/>
                    <a:pt x="89774" y="15895"/>
                    <a:pt x="89893" y="15836"/>
                  </a:cubicBezTo>
                  <a:cubicBezTo>
                    <a:pt x="90095" y="15740"/>
                    <a:pt x="90310" y="15645"/>
                    <a:pt x="90488" y="15550"/>
                  </a:cubicBezTo>
                  <a:cubicBezTo>
                    <a:pt x="90536" y="15526"/>
                    <a:pt x="90583" y="15502"/>
                    <a:pt x="90655" y="15478"/>
                  </a:cubicBezTo>
                  <a:cubicBezTo>
                    <a:pt x="90774" y="15466"/>
                    <a:pt x="90941" y="15478"/>
                    <a:pt x="91095" y="15490"/>
                  </a:cubicBezTo>
                  <a:cubicBezTo>
                    <a:pt x="91226" y="15502"/>
                    <a:pt x="91357" y="15502"/>
                    <a:pt x="91488" y="15538"/>
                  </a:cubicBezTo>
                  <a:cubicBezTo>
                    <a:pt x="91619" y="15574"/>
                    <a:pt x="91750" y="15633"/>
                    <a:pt x="91774" y="15693"/>
                  </a:cubicBezTo>
                  <a:cubicBezTo>
                    <a:pt x="91786" y="15740"/>
                    <a:pt x="91714" y="15764"/>
                    <a:pt x="91655" y="15788"/>
                  </a:cubicBezTo>
                  <a:cubicBezTo>
                    <a:pt x="91357" y="15919"/>
                    <a:pt x="91333" y="16038"/>
                    <a:pt x="91607" y="16276"/>
                  </a:cubicBezTo>
                  <a:cubicBezTo>
                    <a:pt x="92060" y="16109"/>
                    <a:pt x="93060" y="15859"/>
                    <a:pt x="93881" y="16383"/>
                  </a:cubicBezTo>
                  <a:cubicBezTo>
                    <a:pt x="94036" y="16478"/>
                    <a:pt x="94120" y="16598"/>
                    <a:pt x="93977" y="16633"/>
                  </a:cubicBezTo>
                  <a:cubicBezTo>
                    <a:pt x="93893" y="16657"/>
                    <a:pt x="93774" y="16645"/>
                    <a:pt x="93691" y="16669"/>
                  </a:cubicBezTo>
                  <a:cubicBezTo>
                    <a:pt x="93524" y="16717"/>
                    <a:pt x="93810" y="16907"/>
                    <a:pt x="94096" y="16979"/>
                  </a:cubicBezTo>
                  <a:cubicBezTo>
                    <a:pt x="94381" y="17050"/>
                    <a:pt x="94655" y="17050"/>
                    <a:pt x="94941" y="17110"/>
                  </a:cubicBezTo>
                  <a:cubicBezTo>
                    <a:pt x="95227" y="17157"/>
                    <a:pt x="95572" y="17300"/>
                    <a:pt x="95560" y="17407"/>
                  </a:cubicBezTo>
                  <a:cubicBezTo>
                    <a:pt x="95560" y="17455"/>
                    <a:pt x="95477" y="17479"/>
                    <a:pt x="95465" y="17526"/>
                  </a:cubicBezTo>
                  <a:cubicBezTo>
                    <a:pt x="95453" y="17621"/>
                    <a:pt x="95703" y="17741"/>
                    <a:pt x="95834" y="17848"/>
                  </a:cubicBezTo>
                  <a:cubicBezTo>
                    <a:pt x="96108" y="18086"/>
                    <a:pt x="95822" y="18241"/>
                    <a:pt x="95763" y="18431"/>
                  </a:cubicBezTo>
                  <a:cubicBezTo>
                    <a:pt x="95763" y="18455"/>
                    <a:pt x="95763" y="18479"/>
                    <a:pt x="95798" y="18491"/>
                  </a:cubicBezTo>
                  <a:cubicBezTo>
                    <a:pt x="95834" y="18514"/>
                    <a:pt x="95882" y="18514"/>
                    <a:pt x="95929" y="18526"/>
                  </a:cubicBezTo>
                  <a:cubicBezTo>
                    <a:pt x="96132" y="18550"/>
                    <a:pt x="96536" y="18598"/>
                    <a:pt x="96477" y="18479"/>
                  </a:cubicBezTo>
                  <a:cubicBezTo>
                    <a:pt x="96429" y="18407"/>
                    <a:pt x="96501" y="18360"/>
                    <a:pt x="96620" y="18348"/>
                  </a:cubicBezTo>
                  <a:cubicBezTo>
                    <a:pt x="96763" y="18324"/>
                    <a:pt x="97037" y="18383"/>
                    <a:pt x="97108" y="18312"/>
                  </a:cubicBezTo>
                  <a:cubicBezTo>
                    <a:pt x="97132" y="18300"/>
                    <a:pt x="97132" y="18288"/>
                    <a:pt x="97168" y="18276"/>
                  </a:cubicBezTo>
                  <a:cubicBezTo>
                    <a:pt x="97191" y="18276"/>
                    <a:pt x="97227" y="18288"/>
                    <a:pt x="97263" y="18288"/>
                  </a:cubicBezTo>
                  <a:cubicBezTo>
                    <a:pt x="97394" y="18312"/>
                    <a:pt x="97513" y="18300"/>
                    <a:pt x="97549" y="18264"/>
                  </a:cubicBezTo>
                  <a:cubicBezTo>
                    <a:pt x="97596" y="18229"/>
                    <a:pt x="97584" y="18169"/>
                    <a:pt x="97501" y="18110"/>
                  </a:cubicBezTo>
                  <a:cubicBezTo>
                    <a:pt x="97453" y="18062"/>
                    <a:pt x="97370" y="18026"/>
                    <a:pt x="97298" y="17979"/>
                  </a:cubicBezTo>
                  <a:cubicBezTo>
                    <a:pt x="97060" y="17836"/>
                    <a:pt x="97084" y="17729"/>
                    <a:pt x="96965" y="17598"/>
                  </a:cubicBezTo>
                  <a:cubicBezTo>
                    <a:pt x="96882" y="17491"/>
                    <a:pt x="96715" y="17360"/>
                    <a:pt x="96560" y="17264"/>
                  </a:cubicBezTo>
                  <a:cubicBezTo>
                    <a:pt x="96346" y="17110"/>
                    <a:pt x="95274" y="16455"/>
                    <a:pt x="94846" y="16467"/>
                  </a:cubicBezTo>
                  <a:cubicBezTo>
                    <a:pt x="95679" y="16443"/>
                    <a:pt x="95739" y="16026"/>
                    <a:pt x="96001" y="15716"/>
                  </a:cubicBezTo>
                  <a:cubicBezTo>
                    <a:pt x="96072" y="15621"/>
                    <a:pt x="96263" y="15597"/>
                    <a:pt x="96382" y="15514"/>
                  </a:cubicBezTo>
                  <a:cubicBezTo>
                    <a:pt x="96489" y="15443"/>
                    <a:pt x="96513" y="15347"/>
                    <a:pt x="96632" y="15276"/>
                  </a:cubicBezTo>
                  <a:cubicBezTo>
                    <a:pt x="96703" y="15240"/>
                    <a:pt x="96798" y="15216"/>
                    <a:pt x="96917" y="15193"/>
                  </a:cubicBezTo>
                  <a:cubicBezTo>
                    <a:pt x="97072" y="15157"/>
                    <a:pt x="97334" y="15157"/>
                    <a:pt x="97525" y="15240"/>
                  </a:cubicBezTo>
                  <a:cubicBezTo>
                    <a:pt x="97691" y="15324"/>
                    <a:pt x="97679" y="15407"/>
                    <a:pt x="97703" y="15490"/>
                  </a:cubicBezTo>
                  <a:cubicBezTo>
                    <a:pt x="97715" y="15562"/>
                    <a:pt x="97870" y="15681"/>
                    <a:pt x="98060" y="15705"/>
                  </a:cubicBezTo>
                  <a:cubicBezTo>
                    <a:pt x="98120" y="15705"/>
                    <a:pt x="98168" y="15693"/>
                    <a:pt x="98203" y="15681"/>
                  </a:cubicBezTo>
                  <a:cubicBezTo>
                    <a:pt x="98322" y="15645"/>
                    <a:pt x="98418" y="15586"/>
                    <a:pt x="98501" y="15538"/>
                  </a:cubicBezTo>
                  <a:cubicBezTo>
                    <a:pt x="98846" y="15335"/>
                    <a:pt x="99049" y="15074"/>
                    <a:pt x="99465" y="14895"/>
                  </a:cubicBezTo>
                  <a:cubicBezTo>
                    <a:pt x="99823" y="14740"/>
                    <a:pt x="99989" y="14538"/>
                    <a:pt x="100144" y="14300"/>
                  </a:cubicBezTo>
                  <a:cubicBezTo>
                    <a:pt x="100454" y="13800"/>
                    <a:pt x="100513" y="13240"/>
                    <a:pt x="100299" y="12621"/>
                  </a:cubicBezTo>
                  <a:cubicBezTo>
                    <a:pt x="100204" y="12371"/>
                    <a:pt x="99977" y="12049"/>
                    <a:pt x="99346" y="11835"/>
                  </a:cubicBezTo>
                  <a:cubicBezTo>
                    <a:pt x="98489" y="11549"/>
                    <a:pt x="97382" y="11633"/>
                    <a:pt x="96775" y="11275"/>
                  </a:cubicBezTo>
                  <a:cubicBezTo>
                    <a:pt x="96394" y="11049"/>
                    <a:pt x="96656" y="10859"/>
                    <a:pt x="96929" y="10740"/>
                  </a:cubicBezTo>
                  <a:cubicBezTo>
                    <a:pt x="97632" y="10430"/>
                    <a:pt x="98346" y="10132"/>
                    <a:pt x="99049" y="9823"/>
                  </a:cubicBezTo>
                  <a:cubicBezTo>
                    <a:pt x="99323" y="9704"/>
                    <a:pt x="99656" y="9585"/>
                    <a:pt x="100216" y="9656"/>
                  </a:cubicBezTo>
                  <a:cubicBezTo>
                    <a:pt x="100608" y="9704"/>
                    <a:pt x="101037" y="9835"/>
                    <a:pt x="101442" y="9906"/>
                  </a:cubicBezTo>
                  <a:cubicBezTo>
                    <a:pt x="101978" y="9990"/>
                    <a:pt x="102382" y="9954"/>
                    <a:pt x="102811" y="9942"/>
                  </a:cubicBezTo>
                  <a:cubicBezTo>
                    <a:pt x="103264" y="9942"/>
                    <a:pt x="103787" y="10025"/>
                    <a:pt x="104323" y="10097"/>
                  </a:cubicBezTo>
                  <a:cubicBezTo>
                    <a:pt x="104454" y="10121"/>
                    <a:pt x="104597" y="10132"/>
                    <a:pt x="104740" y="10180"/>
                  </a:cubicBezTo>
                  <a:cubicBezTo>
                    <a:pt x="104871" y="10216"/>
                    <a:pt x="105002" y="10287"/>
                    <a:pt x="104978" y="10335"/>
                  </a:cubicBezTo>
                  <a:cubicBezTo>
                    <a:pt x="104954" y="10394"/>
                    <a:pt x="104668" y="10359"/>
                    <a:pt x="104645" y="10430"/>
                  </a:cubicBezTo>
                  <a:cubicBezTo>
                    <a:pt x="104621" y="10490"/>
                    <a:pt x="104871" y="10585"/>
                    <a:pt x="105061" y="10621"/>
                  </a:cubicBezTo>
                  <a:cubicBezTo>
                    <a:pt x="105538" y="10692"/>
                    <a:pt x="105680" y="10513"/>
                    <a:pt x="106097" y="10525"/>
                  </a:cubicBezTo>
                  <a:cubicBezTo>
                    <a:pt x="106264" y="10525"/>
                    <a:pt x="106478" y="10561"/>
                    <a:pt x="106633" y="10561"/>
                  </a:cubicBezTo>
                  <a:cubicBezTo>
                    <a:pt x="106788" y="10549"/>
                    <a:pt x="106823" y="10466"/>
                    <a:pt x="106645" y="10394"/>
                  </a:cubicBezTo>
                  <a:cubicBezTo>
                    <a:pt x="106538" y="10359"/>
                    <a:pt x="106442" y="10371"/>
                    <a:pt x="106335" y="10359"/>
                  </a:cubicBezTo>
                  <a:cubicBezTo>
                    <a:pt x="106240" y="10359"/>
                    <a:pt x="106097" y="10323"/>
                    <a:pt x="106038" y="10275"/>
                  </a:cubicBezTo>
                  <a:cubicBezTo>
                    <a:pt x="106014" y="10263"/>
                    <a:pt x="106014" y="10252"/>
                    <a:pt x="106014" y="10240"/>
                  </a:cubicBezTo>
                  <a:cubicBezTo>
                    <a:pt x="105990" y="10180"/>
                    <a:pt x="105978" y="10121"/>
                    <a:pt x="106061" y="10097"/>
                  </a:cubicBezTo>
                  <a:cubicBezTo>
                    <a:pt x="106109" y="10073"/>
                    <a:pt x="106192" y="10073"/>
                    <a:pt x="106264" y="10061"/>
                  </a:cubicBezTo>
                  <a:cubicBezTo>
                    <a:pt x="106716" y="10025"/>
                    <a:pt x="106681" y="9799"/>
                    <a:pt x="107074" y="9740"/>
                  </a:cubicBezTo>
                  <a:cubicBezTo>
                    <a:pt x="107431" y="9680"/>
                    <a:pt x="108026" y="9763"/>
                    <a:pt x="108562" y="9918"/>
                  </a:cubicBezTo>
                  <a:cubicBezTo>
                    <a:pt x="109181" y="10097"/>
                    <a:pt x="109562" y="10406"/>
                    <a:pt x="109919" y="10240"/>
                  </a:cubicBezTo>
                  <a:cubicBezTo>
                    <a:pt x="110014" y="10192"/>
                    <a:pt x="110086" y="10132"/>
                    <a:pt x="110229" y="10109"/>
                  </a:cubicBezTo>
                  <a:cubicBezTo>
                    <a:pt x="110383" y="10085"/>
                    <a:pt x="110633" y="10085"/>
                    <a:pt x="110622" y="10013"/>
                  </a:cubicBezTo>
                  <a:cubicBezTo>
                    <a:pt x="110622" y="9978"/>
                    <a:pt x="110586" y="9954"/>
                    <a:pt x="110586" y="9930"/>
                  </a:cubicBezTo>
                  <a:cubicBezTo>
                    <a:pt x="110562" y="9859"/>
                    <a:pt x="110693" y="9823"/>
                    <a:pt x="110836" y="9823"/>
                  </a:cubicBezTo>
                  <a:cubicBezTo>
                    <a:pt x="111086" y="9811"/>
                    <a:pt x="111407" y="9847"/>
                    <a:pt x="111729" y="9918"/>
                  </a:cubicBezTo>
                  <a:cubicBezTo>
                    <a:pt x="111693" y="10013"/>
                    <a:pt x="111562" y="10097"/>
                    <a:pt x="111372" y="10132"/>
                  </a:cubicBezTo>
                  <a:cubicBezTo>
                    <a:pt x="111300" y="10156"/>
                    <a:pt x="111229" y="10168"/>
                    <a:pt x="111193" y="10192"/>
                  </a:cubicBezTo>
                  <a:cubicBezTo>
                    <a:pt x="111145" y="10240"/>
                    <a:pt x="111229" y="10323"/>
                    <a:pt x="111265" y="10394"/>
                  </a:cubicBezTo>
                  <a:cubicBezTo>
                    <a:pt x="111312" y="10466"/>
                    <a:pt x="111300" y="10537"/>
                    <a:pt x="111145" y="10525"/>
                  </a:cubicBezTo>
                  <a:cubicBezTo>
                    <a:pt x="110991" y="10525"/>
                    <a:pt x="110764" y="10442"/>
                    <a:pt x="110622" y="10442"/>
                  </a:cubicBezTo>
                  <a:cubicBezTo>
                    <a:pt x="110550" y="10442"/>
                    <a:pt x="110514" y="10478"/>
                    <a:pt x="110491" y="10490"/>
                  </a:cubicBezTo>
                  <a:cubicBezTo>
                    <a:pt x="110336" y="10621"/>
                    <a:pt x="110217" y="10752"/>
                    <a:pt x="109919" y="10823"/>
                  </a:cubicBezTo>
                  <a:cubicBezTo>
                    <a:pt x="109657" y="10894"/>
                    <a:pt x="109324" y="10930"/>
                    <a:pt x="109229" y="11073"/>
                  </a:cubicBezTo>
                  <a:cubicBezTo>
                    <a:pt x="109169" y="11144"/>
                    <a:pt x="109181" y="11264"/>
                    <a:pt x="108967" y="11275"/>
                  </a:cubicBezTo>
                  <a:cubicBezTo>
                    <a:pt x="108895" y="11275"/>
                    <a:pt x="108788" y="11264"/>
                    <a:pt x="108717" y="11264"/>
                  </a:cubicBezTo>
                  <a:cubicBezTo>
                    <a:pt x="108419" y="11299"/>
                    <a:pt x="108788" y="11561"/>
                    <a:pt x="108621" y="11656"/>
                  </a:cubicBezTo>
                  <a:cubicBezTo>
                    <a:pt x="108550" y="11704"/>
                    <a:pt x="108371" y="11692"/>
                    <a:pt x="108240" y="11716"/>
                  </a:cubicBezTo>
                  <a:cubicBezTo>
                    <a:pt x="107895" y="11776"/>
                    <a:pt x="108014" y="12014"/>
                    <a:pt x="108240" y="12240"/>
                  </a:cubicBezTo>
                  <a:cubicBezTo>
                    <a:pt x="108848" y="12847"/>
                    <a:pt x="109360" y="13442"/>
                    <a:pt x="110098" y="14085"/>
                  </a:cubicBezTo>
                  <a:cubicBezTo>
                    <a:pt x="110181" y="14145"/>
                    <a:pt x="110288" y="14228"/>
                    <a:pt x="110443" y="14264"/>
                  </a:cubicBezTo>
                  <a:cubicBezTo>
                    <a:pt x="110562" y="14288"/>
                    <a:pt x="110622" y="14264"/>
                    <a:pt x="110669" y="14240"/>
                  </a:cubicBezTo>
                  <a:cubicBezTo>
                    <a:pt x="110764" y="14192"/>
                    <a:pt x="110848" y="14145"/>
                    <a:pt x="110943" y="14109"/>
                  </a:cubicBezTo>
                  <a:cubicBezTo>
                    <a:pt x="110991" y="14085"/>
                    <a:pt x="111026" y="14062"/>
                    <a:pt x="111014" y="14026"/>
                  </a:cubicBezTo>
                  <a:cubicBezTo>
                    <a:pt x="110991" y="13990"/>
                    <a:pt x="110919" y="13942"/>
                    <a:pt x="110860" y="13895"/>
                  </a:cubicBezTo>
                  <a:cubicBezTo>
                    <a:pt x="110764" y="13823"/>
                    <a:pt x="110681" y="13752"/>
                    <a:pt x="110693" y="13704"/>
                  </a:cubicBezTo>
                  <a:cubicBezTo>
                    <a:pt x="110717" y="13657"/>
                    <a:pt x="110848" y="13633"/>
                    <a:pt x="111003" y="13681"/>
                  </a:cubicBezTo>
                  <a:cubicBezTo>
                    <a:pt x="111074" y="13704"/>
                    <a:pt x="111145" y="13728"/>
                    <a:pt x="111205" y="13752"/>
                  </a:cubicBezTo>
                  <a:cubicBezTo>
                    <a:pt x="111467" y="13835"/>
                    <a:pt x="111634" y="13752"/>
                    <a:pt x="111574" y="13657"/>
                  </a:cubicBezTo>
                  <a:cubicBezTo>
                    <a:pt x="111515" y="13550"/>
                    <a:pt x="111336" y="13430"/>
                    <a:pt x="111265" y="13323"/>
                  </a:cubicBezTo>
                  <a:cubicBezTo>
                    <a:pt x="111181" y="13216"/>
                    <a:pt x="111300" y="13121"/>
                    <a:pt x="111550" y="13192"/>
                  </a:cubicBezTo>
                  <a:cubicBezTo>
                    <a:pt x="111812" y="13300"/>
                    <a:pt x="112157" y="13347"/>
                    <a:pt x="112312" y="13300"/>
                  </a:cubicBezTo>
                  <a:cubicBezTo>
                    <a:pt x="112467" y="13264"/>
                    <a:pt x="112419" y="13121"/>
                    <a:pt x="112205" y="13002"/>
                  </a:cubicBezTo>
                  <a:cubicBezTo>
                    <a:pt x="112146" y="12978"/>
                    <a:pt x="112086" y="12942"/>
                    <a:pt x="112050" y="12919"/>
                  </a:cubicBezTo>
                  <a:cubicBezTo>
                    <a:pt x="111907" y="12823"/>
                    <a:pt x="112003" y="12752"/>
                    <a:pt x="112146" y="12740"/>
                  </a:cubicBezTo>
                  <a:cubicBezTo>
                    <a:pt x="112288" y="12716"/>
                    <a:pt x="112491" y="12728"/>
                    <a:pt x="112610" y="12692"/>
                  </a:cubicBezTo>
                  <a:cubicBezTo>
                    <a:pt x="112729" y="12657"/>
                    <a:pt x="112729" y="12561"/>
                    <a:pt x="112527" y="12478"/>
                  </a:cubicBezTo>
                  <a:cubicBezTo>
                    <a:pt x="112455" y="12442"/>
                    <a:pt x="112384" y="12430"/>
                    <a:pt x="112312" y="12407"/>
                  </a:cubicBezTo>
                  <a:cubicBezTo>
                    <a:pt x="111896" y="12264"/>
                    <a:pt x="111979" y="12168"/>
                    <a:pt x="111907" y="12049"/>
                  </a:cubicBezTo>
                  <a:cubicBezTo>
                    <a:pt x="111836" y="11918"/>
                    <a:pt x="111598" y="11752"/>
                    <a:pt x="111443" y="11597"/>
                  </a:cubicBezTo>
                  <a:cubicBezTo>
                    <a:pt x="111253" y="11406"/>
                    <a:pt x="111205" y="11240"/>
                    <a:pt x="111288" y="11109"/>
                  </a:cubicBezTo>
                  <a:cubicBezTo>
                    <a:pt x="111324" y="11061"/>
                    <a:pt x="111395" y="10942"/>
                    <a:pt x="111550" y="10954"/>
                  </a:cubicBezTo>
                  <a:cubicBezTo>
                    <a:pt x="111741" y="10966"/>
                    <a:pt x="111884" y="11061"/>
                    <a:pt x="112086" y="11121"/>
                  </a:cubicBezTo>
                  <a:cubicBezTo>
                    <a:pt x="112122" y="11061"/>
                    <a:pt x="112146" y="10990"/>
                    <a:pt x="112253" y="10942"/>
                  </a:cubicBezTo>
                  <a:cubicBezTo>
                    <a:pt x="112348" y="10906"/>
                    <a:pt x="112538" y="10894"/>
                    <a:pt x="112765" y="10942"/>
                  </a:cubicBezTo>
                  <a:cubicBezTo>
                    <a:pt x="112777" y="11014"/>
                    <a:pt x="112824" y="11097"/>
                    <a:pt x="112931" y="11180"/>
                  </a:cubicBezTo>
                  <a:cubicBezTo>
                    <a:pt x="113241" y="11204"/>
                    <a:pt x="113443" y="11144"/>
                    <a:pt x="113431" y="11025"/>
                  </a:cubicBezTo>
                  <a:cubicBezTo>
                    <a:pt x="113431" y="10990"/>
                    <a:pt x="113408" y="10942"/>
                    <a:pt x="113431" y="10918"/>
                  </a:cubicBezTo>
                  <a:cubicBezTo>
                    <a:pt x="113491" y="10823"/>
                    <a:pt x="113860" y="10871"/>
                    <a:pt x="114182" y="10966"/>
                  </a:cubicBezTo>
                  <a:cubicBezTo>
                    <a:pt x="114515" y="11073"/>
                    <a:pt x="114836" y="11216"/>
                    <a:pt x="115039" y="11359"/>
                  </a:cubicBezTo>
                  <a:cubicBezTo>
                    <a:pt x="115110" y="11406"/>
                    <a:pt x="115170" y="11454"/>
                    <a:pt x="115265" y="11502"/>
                  </a:cubicBezTo>
                  <a:cubicBezTo>
                    <a:pt x="115420" y="11573"/>
                    <a:pt x="115622" y="11609"/>
                    <a:pt x="115753" y="11609"/>
                  </a:cubicBezTo>
                  <a:cubicBezTo>
                    <a:pt x="115884" y="11609"/>
                    <a:pt x="115967" y="11573"/>
                    <a:pt x="116039" y="11537"/>
                  </a:cubicBezTo>
                  <a:cubicBezTo>
                    <a:pt x="116348" y="11395"/>
                    <a:pt x="116491" y="11192"/>
                    <a:pt x="116777" y="11037"/>
                  </a:cubicBezTo>
                  <a:cubicBezTo>
                    <a:pt x="117039" y="10906"/>
                    <a:pt x="117468" y="10823"/>
                    <a:pt x="118099" y="10906"/>
                  </a:cubicBezTo>
                  <a:cubicBezTo>
                    <a:pt x="118265" y="10930"/>
                    <a:pt x="119813" y="11228"/>
                    <a:pt x="119825" y="11359"/>
                  </a:cubicBezTo>
                  <a:cubicBezTo>
                    <a:pt x="119789" y="11097"/>
                    <a:pt x="119087" y="10597"/>
                    <a:pt x="118277" y="10359"/>
                  </a:cubicBezTo>
                  <a:cubicBezTo>
                    <a:pt x="118075" y="10299"/>
                    <a:pt x="117884" y="10263"/>
                    <a:pt x="117682" y="10216"/>
                  </a:cubicBezTo>
                  <a:cubicBezTo>
                    <a:pt x="117480" y="10168"/>
                    <a:pt x="117265" y="10109"/>
                    <a:pt x="117110" y="10025"/>
                  </a:cubicBezTo>
                  <a:cubicBezTo>
                    <a:pt x="117039" y="9990"/>
                    <a:pt x="116991" y="9942"/>
                    <a:pt x="117015" y="9918"/>
                  </a:cubicBezTo>
                  <a:cubicBezTo>
                    <a:pt x="117039" y="9906"/>
                    <a:pt x="117122" y="9906"/>
                    <a:pt x="117206" y="9918"/>
                  </a:cubicBezTo>
                  <a:cubicBezTo>
                    <a:pt x="117491" y="9966"/>
                    <a:pt x="117813" y="10085"/>
                    <a:pt x="118123" y="10168"/>
                  </a:cubicBezTo>
                  <a:cubicBezTo>
                    <a:pt x="118504" y="10252"/>
                    <a:pt x="119575" y="10371"/>
                    <a:pt x="119468" y="10180"/>
                  </a:cubicBezTo>
                  <a:cubicBezTo>
                    <a:pt x="119444" y="10121"/>
                    <a:pt x="119313" y="10037"/>
                    <a:pt x="119194" y="9978"/>
                  </a:cubicBezTo>
                  <a:cubicBezTo>
                    <a:pt x="119075" y="9906"/>
                    <a:pt x="118956" y="9835"/>
                    <a:pt x="118920" y="9775"/>
                  </a:cubicBezTo>
                  <a:cubicBezTo>
                    <a:pt x="118885" y="9704"/>
                    <a:pt x="118968" y="9668"/>
                    <a:pt x="119111" y="9680"/>
                  </a:cubicBezTo>
                  <a:cubicBezTo>
                    <a:pt x="119194" y="9692"/>
                    <a:pt x="119301" y="9716"/>
                    <a:pt x="119396" y="9751"/>
                  </a:cubicBezTo>
                  <a:cubicBezTo>
                    <a:pt x="119718" y="9882"/>
                    <a:pt x="119575" y="10025"/>
                    <a:pt x="119885" y="10168"/>
                  </a:cubicBezTo>
                  <a:cubicBezTo>
                    <a:pt x="120123" y="10263"/>
                    <a:pt x="120373" y="10263"/>
                    <a:pt x="120528" y="10240"/>
                  </a:cubicBezTo>
                  <a:cubicBezTo>
                    <a:pt x="120670" y="10216"/>
                    <a:pt x="120885" y="10192"/>
                    <a:pt x="121135" y="10275"/>
                  </a:cubicBezTo>
                  <a:cubicBezTo>
                    <a:pt x="121504" y="10418"/>
                    <a:pt x="121468" y="10609"/>
                    <a:pt x="121837" y="10752"/>
                  </a:cubicBezTo>
                  <a:cubicBezTo>
                    <a:pt x="122028" y="10811"/>
                    <a:pt x="122206" y="10835"/>
                    <a:pt x="122373" y="10847"/>
                  </a:cubicBezTo>
                  <a:cubicBezTo>
                    <a:pt x="122623" y="10883"/>
                    <a:pt x="122921" y="10942"/>
                    <a:pt x="123206" y="11037"/>
                  </a:cubicBezTo>
                  <a:cubicBezTo>
                    <a:pt x="123433" y="11097"/>
                    <a:pt x="123683" y="11192"/>
                    <a:pt x="123897" y="11228"/>
                  </a:cubicBezTo>
                  <a:cubicBezTo>
                    <a:pt x="124099" y="11252"/>
                    <a:pt x="124207" y="11180"/>
                    <a:pt x="124004" y="11085"/>
                  </a:cubicBezTo>
                  <a:cubicBezTo>
                    <a:pt x="123933" y="11049"/>
                    <a:pt x="123849" y="11025"/>
                    <a:pt x="123778" y="11002"/>
                  </a:cubicBezTo>
                  <a:cubicBezTo>
                    <a:pt x="123635" y="10942"/>
                    <a:pt x="123540" y="10871"/>
                    <a:pt x="123552" y="10823"/>
                  </a:cubicBezTo>
                  <a:cubicBezTo>
                    <a:pt x="123564" y="10680"/>
                    <a:pt x="124588" y="10906"/>
                    <a:pt x="124850" y="10847"/>
                  </a:cubicBezTo>
                  <a:cubicBezTo>
                    <a:pt x="125326" y="10752"/>
                    <a:pt x="124016" y="10442"/>
                    <a:pt x="123635" y="10382"/>
                  </a:cubicBezTo>
                  <a:close/>
                  <a:moveTo>
                    <a:pt x="48126" y="12823"/>
                  </a:moveTo>
                  <a:cubicBezTo>
                    <a:pt x="47911" y="12788"/>
                    <a:pt x="47721" y="12692"/>
                    <a:pt x="47507" y="12716"/>
                  </a:cubicBezTo>
                  <a:cubicBezTo>
                    <a:pt x="47245" y="12740"/>
                    <a:pt x="47364" y="12919"/>
                    <a:pt x="47590" y="13002"/>
                  </a:cubicBezTo>
                  <a:cubicBezTo>
                    <a:pt x="47816" y="13085"/>
                    <a:pt x="48126" y="13157"/>
                    <a:pt x="48197" y="13276"/>
                  </a:cubicBezTo>
                  <a:cubicBezTo>
                    <a:pt x="48304" y="13430"/>
                    <a:pt x="47947" y="13550"/>
                    <a:pt x="48019" y="13704"/>
                  </a:cubicBezTo>
                  <a:cubicBezTo>
                    <a:pt x="48078" y="13800"/>
                    <a:pt x="48304" y="13883"/>
                    <a:pt x="48471" y="13966"/>
                  </a:cubicBezTo>
                  <a:cubicBezTo>
                    <a:pt x="48626" y="14062"/>
                    <a:pt x="48697" y="14204"/>
                    <a:pt x="48471" y="14240"/>
                  </a:cubicBezTo>
                  <a:cubicBezTo>
                    <a:pt x="48388" y="14252"/>
                    <a:pt x="48280" y="14240"/>
                    <a:pt x="48173" y="14240"/>
                  </a:cubicBezTo>
                  <a:cubicBezTo>
                    <a:pt x="47876" y="14240"/>
                    <a:pt x="47638" y="14371"/>
                    <a:pt x="47328" y="14335"/>
                  </a:cubicBezTo>
                  <a:cubicBezTo>
                    <a:pt x="46876" y="14300"/>
                    <a:pt x="46673" y="13966"/>
                    <a:pt x="46233" y="13978"/>
                  </a:cubicBezTo>
                  <a:cubicBezTo>
                    <a:pt x="46042" y="13990"/>
                    <a:pt x="45899" y="14062"/>
                    <a:pt x="45709" y="14050"/>
                  </a:cubicBezTo>
                  <a:cubicBezTo>
                    <a:pt x="45459" y="14050"/>
                    <a:pt x="45292" y="13931"/>
                    <a:pt x="45185" y="13835"/>
                  </a:cubicBezTo>
                  <a:cubicBezTo>
                    <a:pt x="44971" y="13621"/>
                    <a:pt x="44756" y="13383"/>
                    <a:pt x="44947" y="13192"/>
                  </a:cubicBezTo>
                  <a:cubicBezTo>
                    <a:pt x="45078" y="13073"/>
                    <a:pt x="45363" y="12978"/>
                    <a:pt x="45387" y="12847"/>
                  </a:cubicBezTo>
                  <a:cubicBezTo>
                    <a:pt x="45399" y="12680"/>
                    <a:pt x="45030" y="12538"/>
                    <a:pt x="44685" y="12442"/>
                  </a:cubicBezTo>
                  <a:cubicBezTo>
                    <a:pt x="44554" y="12395"/>
                    <a:pt x="44411" y="12359"/>
                    <a:pt x="44339" y="12287"/>
                  </a:cubicBezTo>
                  <a:cubicBezTo>
                    <a:pt x="44268" y="12216"/>
                    <a:pt x="44339" y="12133"/>
                    <a:pt x="44304" y="12049"/>
                  </a:cubicBezTo>
                  <a:cubicBezTo>
                    <a:pt x="44256" y="11906"/>
                    <a:pt x="43899" y="11811"/>
                    <a:pt x="43637" y="11704"/>
                  </a:cubicBezTo>
                  <a:cubicBezTo>
                    <a:pt x="43375" y="11597"/>
                    <a:pt x="43185" y="11406"/>
                    <a:pt x="43458" y="11323"/>
                  </a:cubicBezTo>
                  <a:cubicBezTo>
                    <a:pt x="43232" y="11168"/>
                    <a:pt x="43006" y="10966"/>
                    <a:pt x="43268" y="10835"/>
                  </a:cubicBezTo>
                  <a:cubicBezTo>
                    <a:pt x="43339" y="10799"/>
                    <a:pt x="43435" y="10787"/>
                    <a:pt x="43530" y="10763"/>
                  </a:cubicBezTo>
                  <a:cubicBezTo>
                    <a:pt x="43887" y="10668"/>
                    <a:pt x="45268" y="10549"/>
                    <a:pt x="45340" y="10394"/>
                  </a:cubicBezTo>
                  <a:cubicBezTo>
                    <a:pt x="45387" y="10299"/>
                    <a:pt x="45292" y="10204"/>
                    <a:pt x="45435" y="10132"/>
                  </a:cubicBezTo>
                  <a:cubicBezTo>
                    <a:pt x="45578" y="10073"/>
                    <a:pt x="45947" y="10132"/>
                    <a:pt x="45994" y="10228"/>
                  </a:cubicBezTo>
                  <a:cubicBezTo>
                    <a:pt x="46030" y="10299"/>
                    <a:pt x="45935" y="10406"/>
                    <a:pt x="46114" y="10430"/>
                  </a:cubicBezTo>
                  <a:cubicBezTo>
                    <a:pt x="46209" y="10454"/>
                    <a:pt x="46292" y="10430"/>
                    <a:pt x="46375" y="10418"/>
                  </a:cubicBezTo>
                  <a:cubicBezTo>
                    <a:pt x="46721" y="10371"/>
                    <a:pt x="47090" y="10513"/>
                    <a:pt x="47364" y="10633"/>
                  </a:cubicBezTo>
                  <a:cubicBezTo>
                    <a:pt x="47626" y="10752"/>
                    <a:pt x="47899" y="10883"/>
                    <a:pt x="47911" y="11037"/>
                  </a:cubicBezTo>
                  <a:cubicBezTo>
                    <a:pt x="47911" y="11180"/>
                    <a:pt x="47435" y="11287"/>
                    <a:pt x="47161" y="11168"/>
                  </a:cubicBezTo>
                  <a:cubicBezTo>
                    <a:pt x="47066" y="11133"/>
                    <a:pt x="47006" y="11073"/>
                    <a:pt x="46887" y="11061"/>
                  </a:cubicBezTo>
                  <a:cubicBezTo>
                    <a:pt x="46709" y="11037"/>
                    <a:pt x="46625" y="11133"/>
                    <a:pt x="46649" y="11204"/>
                  </a:cubicBezTo>
                  <a:cubicBezTo>
                    <a:pt x="46673" y="11275"/>
                    <a:pt x="46709" y="11359"/>
                    <a:pt x="46566" y="11395"/>
                  </a:cubicBezTo>
                  <a:cubicBezTo>
                    <a:pt x="46340" y="11454"/>
                    <a:pt x="45983" y="11275"/>
                    <a:pt x="45721" y="11323"/>
                  </a:cubicBezTo>
                  <a:cubicBezTo>
                    <a:pt x="45518" y="11359"/>
                    <a:pt x="45625" y="11502"/>
                    <a:pt x="45840" y="11561"/>
                  </a:cubicBezTo>
                  <a:cubicBezTo>
                    <a:pt x="46054" y="11621"/>
                    <a:pt x="46316" y="11633"/>
                    <a:pt x="46542" y="11680"/>
                  </a:cubicBezTo>
                  <a:cubicBezTo>
                    <a:pt x="47054" y="11787"/>
                    <a:pt x="47257" y="12109"/>
                    <a:pt x="46899" y="12252"/>
                  </a:cubicBezTo>
                  <a:cubicBezTo>
                    <a:pt x="47257" y="12216"/>
                    <a:pt x="47661" y="12192"/>
                    <a:pt x="48042" y="12240"/>
                  </a:cubicBezTo>
                  <a:cubicBezTo>
                    <a:pt x="48435" y="12287"/>
                    <a:pt x="48804" y="12430"/>
                    <a:pt x="48852" y="12597"/>
                  </a:cubicBezTo>
                  <a:cubicBezTo>
                    <a:pt x="48900" y="12752"/>
                    <a:pt x="48507" y="12895"/>
                    <a:pt x="48126" y="12823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8">
              <a:extLst>
                <a:ext uri="{FF2B5EF4-FFF2-40B4-BE49-F238E27FC236}">
                  <a16:creationId xmlns:a16="http://schemas.microsoft.com/office/drawing/2014/main" id="{3623CF7F-2C98-9BD8-BCDA-FACD80BACCBC}"/>
                </a:ext>
              </a:extLst>
            </p:cNvPr>
            <p:cNvSpPr/>
            <p:nvPr/>
          </p:nvSpPr>
          <p:spPr>
            <a:xfrm>
              <a:off x="11351889" y="6071778"/>
              <a:ext cx="163480" cy="30105"/>
            </a:xfrm>
            <a:custGeom>
              <a:avLst/>
              <a:gdLst/>
              <a:ahLst/>
              <a:cxnLst/>
              <a:rect l="l" t="t" r="r" b="b"/>
              <a:pathLst>
                <a:path w="1704" h="573" extrusionOk="0">
                  <a:moveTo>
                    <a:pt x="691" y="298"/>
                  </a:moveTo>
                  <a:cubicBezTo>
                    <a:pt x="656" y="286"/>
                    <a:pt x="620" y="274"/>
                    <a:pt x="572" y="274"/>
                  </a:cubicBezTo>
                  <a:cubicBezTo>
                    <a:pt x="536" y="274"/>
                    <a:pt x="513" y="286"/>
                    <a:pt x="477" y="286"/>
                  </a:cubicBezTo>
                  <a:cubicBezTo>
                    <a:pt x="417" y="286"/>
                    <a:pt x="382" y="262"/>
                    <a:pt x="346" y="239"/>
                  </a:cubicBezTo>
                  <a:cubicBezTo>
                    <a:pt x="251" y="191"/>
                    <a:pt x="144" y="132"/>
                    <a:pt x="48" y="84"/>
                  </a:cubicBezTo>
                  <a:cubicBezTo>
                    <a:pt x="25" y="60"/>
                    <a:pt x="1" y="48"/>
                    <a:pt x="13" y="24"/>
                  </a:cubicBezTo>
                  <a:cubicBezTo>
                    <a:pt x="25" y="12"/>
                    <a:pt x="96" y="1"/>
                    <a:pt x="144" y="1"/>
                  </a:cubicBezTo>
                  <a:cubicBezTo>
                    <a:pt x="191" y="12"/>
                    <a:pt x="239" y="24"/>
                    <a:pt x="275" y="36"/>
                  </a:cubicBezTo>
                  <a:cubicBezTo>
                    <a:pt x="465" y="84"/>
                    <a:pt x="727" y="96"/>
                    <a:pt x="929" y="48"/>
                  </a:cubicBezTo>
                  <a:cubicBezTo>
                    <a:pt x="965" y="36"/>
                    <a:pt x="989" y="36"/>
                    <a:pt x="1025" y="36"/>
                  </a:cubicBezTo>
                  <a:cubicBezTo>
                    <a:pt x="1120" y="48"/>
                    <a:pt x="1084" y="120"/>
                    <a:pt x="1179" y="120"/>
                  </a:cubicBezTo>
                  <a:cubicBezTo>
                    <a:pt x="1227" y="120"/>
                    <a:pt x="1239" y="84"/>
                    <a:pt x="1275" y="72"/>
                  </a:cubicBezTo>
                  <a:cubicBezTo>
                    <a:pt x="1334" y="36"/>
                    <a:pt x="1489" y="36"/>
                    <a:pt x="1525" y="84"/>
                  </a:cubicBezTo>
                  <a:cubicBezTo>
                    <a:pt x="1549" y="108"/>
                    <a:pt x="1525" y="132"/>
                    <a:pt x="1525" y="155"/>
                  </a:cubicBezTo>
                  <a:cubicBezTo>
                    <a:pt x="1549" y="215"/>
                    <a:pt x="1703" y="262"/>
                    <a:pt x="1632" y="310"/>
                  </a:cubicBezTo>
                  <a:cubicBezTo>
                    <a:pt x="1608" y="334"/>
                    <a:pt x="1560" y="346"/>
                    <a:pt x="1537" y="358"/>
                  </a:cubicBezTo>
                  <a:cubicBezTo>
                    <a:pt x="1489" y="393"/>
                    <a:pt x="1549" y="429"/>
                    <a:pt x="1584" y="465"/>
                  </a:cubicBezTo>
                  <a:cubicBezTo>
                    <a:pt x="1632" y="489"/>
                    <a:pt x="1656" y="536"/>
                    <a:pt x="1584" y="560"/>
                  </a:cubicBezTo>
                  <a:cubicBezTo>
                    <a:pt x="1525" y="572"/>
                    <a:pt x="1441" y="560"/>
                    <a:pt x="1406" y="536"/>
                  </a:cubicBezTo>
                  <a:cubicBezTo>
                    <a:pt x="1358" y="513"/>
                    <a:pt x="1346" y="489"/>
                    <a:pt x="1310" y="465"/>
                  </a:cubicBezTo>
                  <a:cubicBezTo>
                    <a:pt x="1203" y="382"/>
                    <a:pt x="870" y="334"/>
                    <a:pt x="691" y="29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8">
              <a:extLst>
                <a:ext uri="{FF2B5EF4-FFF2-40B4-BE49-F238E27FC236}">
                  <a16:creationId xmlns:a16="http://schemas.microsoft.com/office/drawing/2014/main" id="{36C50C5D-95F9-742C-D32D-1160E32840DF}"/>
                </a:ext>
              </a:extLst>
            </p:cNvPr>
            <p:cNvSpPr/>
            <p:nvPr/>
          </p:nvSpPr>
          <p:spPr>
            <a:xfrm>
              <a:off x="11082300" y="6014248"/>
              <a:ext cx="112057" cy="43818"/>
            </a:xfrm>
            <a:custGeom>
              <a:avLst/>
              <a:gdLst/>
              <a:ahLst/>
              <a:cxnLst/>
              <a:rect l="l" t="t" r="r" b="b"/>
              <a:pathLst>
                <a:path w="1168" h="834" extrusionOk="0">
                  <a:moveTo>
                    <a:pt x="84" y="155"/>
                  </a:moveTo>
                  <a:cubicBezTo>
                    <a:pt x="48" y="155"/>
                    <a:pt x="13" y="167"/>
                    <a:pt x="13" y="191"/>
                  </a:cubicBezTo>
                  <a:cubicBezTo>
                    <a:pt x="1" y="214"/>
                    <a:pt x="120" y="226"/>
                    <a:pt x="156" y="250"/>
                  </a:cubicBezTo>
                  <a:cubicBezTo>
                    <a:pt x="179" y="262"/>
                    <a:pt x="156" y="286"/>
                    <a:pt x="168" y="310"/>
                  </a:cubicBezTo>
                  <a:cubicBezTo>
                    <a:pt x="179" y="322"/>
                    <a:pt x="215" y="334"/>
                    <a:pt x="251" y="357"/>
                  </a:cubicBezTo>
                  <a:cubicBezTo>
                    <a:pt x="406" y="429"/>
                    <a:pt x="144" y="560"/>
                    <a:pt x="251" y="655"/>
                  </a:cubicBezTo>
                  <a:cubicBezTo>
                    <a:pt x="263" y="679"/>
                    <a:pt x="298" y="691"/>
                    <a:pt x="322" y="715"/>
                  </a:cubicBezTo>
                  <a:cubicBezTo>
                    <a:pt x="346" y="738"/>
                    <a:pt x="322" y="774"/>
                    <a:pt x="382" y="798"/>
                  </a:cubicBezTo>
                  <a:cubicBezTo>
                    <a:pt x="453" y="834"/>
                    <a:pt x="584" y="810"/>
                    <a:pt x="656" y="774"/>
                  </a:cubicBezTo>
                  <a:cubicBezTo>
                    <a:pt x="727" y="750"/>
                    <a:pt x="787" y="703"/>
                    <a:pt x="870" y="679"/>
                  </a:cubicBezTo>
                  <a:cubicBezTo>
                    <a:pt x="894" y="679"/>
                    <a:pt x="918" y="667"/>
                    <a:pt x="941" y="667"/>
                  </a:cubicBezTo>
                  <a:cubicBezTo>
                    <a:pt x="1025" y="631"/>
                    <a:pt x="965" y="572"/>
                    <a:pt x="965" y="524"/>
                  </a:cubicBezTo>
                  <a:cubicBezTo>
                    <a:pt x="977" y="441"/>
                    <a:pt x="1168" y="369"/>
                    <a:pt x="1084" y="310"/>
                  </a:cubicBezTo>
                  <a:cubicBezTo>
                    <a:pt x="1072" y="286"/>
                    <a:pt x="1037" y="274"/>
                    <a:pt x="1037" y="262"/>
                  </a:cubicBezTo>
                  <a:cubicBezTo>
                    <a:pt x="1037" y="226"/>
                    <a:pt x="1132" y="214"/>
                    <a:pt x="1144" y="179"/>
                  </a:cubicBezTo>
                  <a:cubicBezTo>
                    <a:pt x="1168" y="119"/>
                    <a:pt x="906" y="119"/>
                    <a:pt x="894" y="60"/>
                  </a:cubicBezTo>
                  <a:cubicBezTo>
                    <a:pt x="882" y="36"/>
                    <a:pt x="906" y="24"/>
                    <a:pt x="882" y="12"/>
                  </a:cubicBezTo>
                  <a:cubicBezTo>
                    <a:pt x="858" y="0"/>
                    <a:pt x="822" y="0"/>
                    <a:pt x="799" y="0"/>
                  </a:cubicBezTo>
                  <a:cubicBezTo>
                    <a:pt x="549" y="0"/>
                    <a:pt x="310" y="107"/>
                    <a:pt x="84" y="15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611;p8">
              <a:extLst>
                <a:ext uri="{FF2B5EF4-FFF2-40B4-BE49-F238E27FC236}">
                  <a16:creationId xmlns:a16="http://schemas.microsoft.com/office/drawing/2014/main" id="{5AD85F38-B8F1-41DD-82D5-AF4BBD2E5B93}"/>
                </a:ext>
              </a:extLst>
            </p:cNvPr>
            <p:cNvSpPr/>
            <p:nvPr/>
          </p:nvSpPr>
          <p:spPr>
            <a:xfrm>
              <a:off x="11098322" y="5970430"/>
              <a:ext cx="78958" cy="38827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191" y="298"/>
                  </a:moveTo>
                  <a:cubicBezTo>
                    <a:pt x="143" y="310"/>
                    <a:pt x="84" y="310"/>
                    <a:pt x="60" y="334"/>
                  </a:cubicBezTo>
                  <a:cubicBezTo>
                    <a:pt x="1" y="358"/>
                    <a:pt x="24" y="394"/>
                    <a:pt x="60" y="429"/>
                  </a:cubicBezTo>
                  <a:cubicBezTo>
                    <a:pt x="108" y="453"/>
                    <a:pt x="155" y="477"/>
                    <a:pt x="143" y="513"/>
                  </a:cubicBezTo>
                  <a:cubicBezTo>
                    <a:pt x="143" y="537"/>
                    <a:pt x="96" y="560"/>
                    <a:pt x="60" y="584"/>
                  </a:cubicBezTo>
                  <a:cubicBezTo>
                    <a:pt x="36" y="608"/>
                    <a:pt x="12" y="644"/>
                    <a:pt x="60" y="667"/>
                  </a:cubicBezTo>
                  <a:cubicBezTo>
                    <a:pt x="143" y="691"/>
                    <a:pt x="298" y="644"/>
                    <a:pt x="382" y="667"/>
                  </a:cubicBezTo>
                  <a:cubicBezTo>
                    <a:pt x="417" y="679"/>
                    <a:pt x="429" y="703"/>
                    <a:pt x="465" y="715"/>
                  </a:cubicBezTo>
                  <a:cubicBezTo>
                    <a:pt x="524" y="739"/>
                    <a:pt x="643" y="715"/>
                    <a:pt x="679" y="679"/>
                  </a:cubicBezTo>
                  <a:cubicBezTo>
                    <a:pt x="727" y="656"/>
                    <a:pt x="715" y="620"/>
                    <a:pt x="703" y="584"/>
                  </a:cubicBezTo>
                  <a:cubicBezTo>
                    <a:pt x="679" y="548"/>
                    <a:pt x="655" y="513"/>
                    <a:pt x="679" y="477"/>
                  </a:cubicBezTo>
                  <a:cubicBezTo>
                    <a:pt x="703" y="441"/>
                    <a:pt x="786" y="394"/>
                    <a:pt x="810" y="358"/>
                  </a:cubicBezTo>
                  <a:cubicBezTo>
                    <a:pt x="822" y="286"/>
                    <a:pt x="679" y="239"/>
                    <a:pt x="691" y="167"/>
                  </a:cubicBezTo>
                  <a:cubicBezTo>
                    <a:pt x="691" y="156"/>
                    <a:pt x="703" y="144"/>
                    <a:pt x="703" y="120"/>
                  </a:cubicBezTo>
                  <a:cubicBezTo>
                    <a:pt x="703" y="108"/>
                    <a:pt x="691" y="96"/>
                    <a:pt x="667" y="96"/>
                  </a:cubicBezTo>
                  <a:cubicBezTo>
                    <a:pt x="524" y="1"/>
                    <a:pt x="501" y="120"/>
                    <a:pt x="477" y="144"/>
                  </a:cubicBezTo>
                  <a:cubicBezTo>
                    <a:pt x="429" y="215"/>
                    <a:pt x="382" y="275"/>
                    <a:pt x="191" y="29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12;p8">
              <a:extLst>
                <a:ext uri="{FF2B5EF4-FFF2-40B4-BE49-F238E27FC236}">
                  <a16:creationId xmlns:a16="http://schemas.microsoft.com/office/drawing/2014/main" id="{3009C705-2186-E375-AB6A-1E9C84E02281}"/>
                </a:ext>
              </a:extLst>
            </p:cNvPr>
            <p:cNvSpPr/>
            <p:nvPr/>
          </p:nvSpPr>
          <p:spPr>
            <a:xfrm>
              <a:off x="13597628" y="7164596"/>
              <a:ext cx="516343" cy="409176"/>
            </a:xfrm>
            <a:custGeom>
              <a:avLst/>
              <a:gdLst/>
              <a:ahLst/>
              <a:cxnLst/>
              <a:rect l="l" t="t" r="r" b="b"/>
              <a:pathLst>
                <a:path w="5382" h="7788" extrusionOk="0">
                  <a:moveTo>
                    <a:pt x="3739" y="1132"/>
                  </a:moveTo>
                  <a:cubicBezTo>
                    <a:pt x="3727" y="1203"/>
                    <a:pt x="3715" y="1275"/>
                    <a:pt x="3620" y="1322"/>
                  </a:cubicBezTo>
                  <a:cubicBezTo>
                    <a:pt x="3501" y="1382"/>
                    <a:pt x="3298" y="1370"/>
                    <a:pt x="3144" y="1406"/>
                  </a:cubicBezTo>
                  <a:cubicBezTo>
                    <a:pt x="2679" y="1525"/>
                    <a:pt x="3084" y="2025"/>
                    <a:pt x="2632" y="2156"/>
                  </a:cubicBezTo>
                  <a:cubicBezTo>
                    <a:pt x="2370" y="2239"/>
                    <a:pt x="2001" y="2132"/>
                    <a:pt x="1715" y="2191"/>
                  </a:cubicBezTo>
                  <a:cubicBezTo>
                    <a:pt x="1429" y="2239"/>
                    <a:pt x="1334" y="2418"/>
                    <a:pt x="1120" y="2525"/>
                  </a:cubicBezTo>
                  <a:cubicBezTo>
                    <a:pt x="774" y="2692"/>
                    <a:pt x="119" y="2715"/>
                    <a:pt x="60" y="2965"/>
                  </a:cubicBezTo>
                  <a:cubicBezTo>
                    <a:pt x="12" y="3132"/>
                    <a:pt x="286" y="3299"/>
                    <a:pt x="465" y="3454"/>
                  </a:cubicBezTo>
                  <a:cubicBezTo>
                    <a:pt x="929" y="3835"/>
                    <a:pt x="953" y="4347"/>
                    <a:pt x="512" y="4692"/>
                  </a:cubicBezTo>
                  <a:cubicBezTo>
                    <a:pt x="381" y="4787"/>
                    <a:pt x="215" y="4882"/>
                    <a:pt x="119" y="4989"/>
                  </a:cubicBezTo>
                  <a:cubicBezTo>
                    <a:pt x="24" y="5108"/>
                    <a:pt x="0" y="5251"/>
                    <a:pt x="12" y="5382"/>
                  </a:cubicBezTo>
                  <a:cubicBezTo>
                    <a:pt x="24" y="6156"/>
                    <a:pt x="631" y="6966"/>
                    <a:pt x="1655" y="7585"/>
                  </a:cubicBezTo>
                  <a:cubicBezTo>
                    <a:pt x="1739" y="7633"/>
                    <a:pt x="1834" y="7692"/>
                    <a:pt x="1941" y="7716"/>
                  </a:cubicBezTo>
                  <a:cubicBezTo>
                    <a:pt x="2227" y="7787"/>
                    <a:pt x="2513" y="7692"/>
                    <a:pt x="2703" y="7585"/>
                  </a:cubicBezTo>
                  <a:cubicBezTo>
                    <a:pt x="3691" y="7037"/>
                    <a:pt x="3691" y="6121"/>
                    <a:pt x="4037" y="5359"/>
                  </a:cubicBezTo>
                  <a:cubicBezTo>
                    <a:pt x="4275" y="4847"/>
                    <a:pt x="4680" y="4382"/>
                    <a:pt x="4680" y="3846"/>
                  </a:cubicBezTo>
                  <a:cubicBezTo>
                    <a:pt x="4668" y="3704"/>
                    <a:pt x="4644" y="3549"/>
                    <a:pt x="4715" y="3418"/>
                  </a:cubicBezTo>
                  <a:cubicBezTo>
                    <a:pt x="4822" y="3239"/>
                    <a:pt x="5144" y="3096"/>
                    <a:pt x="5061" y="2894"/>
                  </a:cubicBezTo>
                  <a:cubicBezTo>
                    <a:pt x="4977" y="2680"/>
                    <a:pt x="4453" y="2489"/>
                    <a:pt x="4560" y="2299"/>
                  </a:cubicBezTo>
                  <a:cubicBezTo>
                    <a:pt x="4632" y="2156"/>
                    <a:pt x="5072" y="2156"/>
                    <a:pt x="5227" y="2299"/>
                  </a:cubicBezTo>
                  <a:cubicBezTo>
                    <a:pt x="5382" y="2251"/>
                    <a:pt x="5358" y="2120"/>
                    <a:pt x="5275" y="2013"/>
                  </a:cubicBezTo>
                  <a:cubicBezTo>
                    <a:pt x="5192" y="1918"/>
                    <a:pt x="5072" y="1822"/>
                    <a:pt x="5037" y="1715"/>
                  </a:cubicBezTo>
                  <a:cubicBezTo>
                    <a:pt x="5001" y="1608"/>
                    <a:pt x="5084" y="1513"/>
                    <a:pt x="5096" y="1406"/>
                  </a:cubicBezTo>
                  <a:cubicBezTo>
                    <a:pt x="5144" y="1168"/>
                    <a:pt x="4870" y="918"/>
                    <a:pt x="4596" y="703"/>
                  </a:cubicBezTo>
                  <a:cubicBezTo>
                    <a:pt x="3775" y="1"/>
                    <a:pt x="3751" y="822"/>
                    <a:pt x="3739" y="113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13;p8">
              <a:extLst>
                <a:ext uri="{FF2B5EF4-FFF2-40B4-BE49-F238E27FC236}">
                  <a16:creationId xmlns:a16="http://schemas.microsoft.com/office/drawing/2014/main" id="{C6471CB1-A06A-BF00-20A0-30C78195D6FD}"/>
                </a:ext>
              </a:extLst>
            </p:cNvPr>
            <p:cNvSpPr/>
            <p:nvPr/>
          </p:nvSpPr>
          <p:spPr>
            <a:xfrm>
              <a:off x="17011903" y="6839325"/>
              <a:ext cx="1001794" cy="318441"/>
            </a:xfrm>
            <a:custGeom>
              <a:avLst/>
              <a:gdLst/>
              <a:ahLst/>
              <a:cxnLst/>
              <a:rect l="l" t="t" r="r" b="b"/>
              <a:pathLst>
                <a:path w="10442" h="6061" extrusionOk="0">
                  <a:moveTo>
                    <a:pt x="214" y="36"/>
                  </a:moveTo>
                  <a:cubicBezTo>
                    <a:pt x="0" y="203"/>
                    <a:pt x="357" y="501"/>
                    <a:pt x="762" y="703"/>
                  </a:cubicBezTo>
                  <a:cubicBezTo>
                    <a:pt x="1024" y="834"/>
                    <a:pt x="1310" y="953"/>
                    <a:pt x="1572" y="1072"/>
                  </a:cubicBezTo>
                  <a:cubicBezTo>
                    <a:pt x="1798" y="1191"/>
                    <a:pt x="1989" y="1310"/>
                    <a:pt x="2215" y="1429"/>
                  </a:cubicBezTo>
                  <a:cubicBezTo>
                    <a:pt x="2405" y="1536"/>
                    <a:pt x="2596" y="1644"/>
                    <a:pt x="2655" y="1763"/>
                  </a:cubicBezTo>
                  <a:cubicBezTo>
                    <a:pt x="2679" y="1810"/>
                    <a:pt x="2679" y="1858"/>
                    <a:pt x="2739" y="1905"/>
                  </a:cubicBezTo>
                  <a:cubicBezTo>
                    <a:pt x="2810" y="1953"/>
                    <a:pt x="2917" y="1977"/>
                    <a:pt x="3024" y="2001"/>
                  </a:cubicBezTo>
                  <a:cubicBezTo>
                    <a:pt x="3727" y="2179"/>
                    <a:pt x="3917" y="2477"/>
                    <a:pt x="4203" y="2787"/>
                  </a:cubicBezTo>
                  <a:cubicBezTo>
                    <a:pt x="4489" y="3108"/>
                    <a:pt x="4965" y="3418"/>
                    <a:pt x="5525" y="3656"/>
                  </a:cubicBezTo>
                  <a:cubicBezTo>
                    <a:pt x="5679" y="3715"/>
                    <a:pt x="5846" y="3775"/>
                    <a:pt x="5906" y="3858"/>
                  </a:cubicBezTo>
                  <a:cubicBezTo>
                    <a:pt x="5941" y="3906"/>
                    <a:pt x="5941" y="3953"/>
                    <a:pt x="5965" y="3989"/>
                  </a:cubicBezTo>
                  <a:cubicBezTo>
                    <a:pt x="6013" y="4120"/>
                    <a:pt x="6203" y="4239"/>
                    <a:pt x="6382" y="4358"/>
                  </a:cubicBezTo>
                  <a:cubicBezTo>
                    <a:pt x="6942" y="4715"/>
                    <a:pt x="7501" y="5073"/>
                    <a:pt x="8061" y="5442"/>
                  </a:cubicBezTo>
                  <a:cubicBezTo>
                    <a:pt x="8418" y="5668"/>
                    <a:pt x="8847" y="5870"/>
                    <a:pt x="9311" y="6025"/>
                  </a:cubicBezTo>
                  <a:cubicBezTo>
                    <a:pt x="9370" y="6037"/>
                    <a:pt x="9418" y="6049"/>
                    <a:pt x="9466" y="6049"/>
                  </a:cubicBezTo>
                  <a:cubicBezTo>
                    <a:pt x="9513" y="6061"/>
                    <a:pt x="9549" y="6037"/>
                    <a:pt x="9537" y="6013"/>
                  </a:cubicBezTo>
                  <a:cubicBezTo>
                    <a:pt x="9537" y="6001"/>
                    <a:pt x="9525" y="5989"/>
                    <a:pt x="9513" y="5977"/>
                  </a:cubicBezTo>
                  <a:cubicBezTo>
                    <a:pt x="9489" y="5942"/>
                    <a:pt x="9513" y="5918"/>
                    <a:pt x="9549" y="5906"/>
                  </a:cubicBezTo>
                  <a:cubicBezTo>
                    <a:pt x="9597" y="5894"/>
                    <a:pt x="9668" y="5906"/>
                    <a:pt x="9716" y="5930"/>
                  </a:cubicBezTo>
                  <a:cubicBezTo>
                    <a:pt x="9775" y="5954"/>
                    <a:pt x="9823" y="5989"/>
                    <a:pt x="9882" y="6013"/>
                  </a:cubicBezTo>
                  <a:cubicBezTo>
                    <a:pt x="9942" y="6037"/>
                    <a:pt x="10025" y="6061"/>
                    <a:pt x="10085" y="6049"/>
                  </a:cubicBezTo>
                  <a:cubicBezTo>
                    <a:pt x="10144" y="6049"/>
                    <a:pt x="10192" y="6025"/>
                    <a:pt x="10192" y="5989"/>
                  </a:cubicBezTo>
                  <a:cubicBezTo>
                    <a:pt x="10180" y="5966"/>
                    <a:pt x="10156" y="5930"/>
                    <a:pt x="10156" y="5906"/>
                  </a:cubicBezTo>
                  <a:cubicBezTo>
                    <a:pt x="10156" y="5870"/>
                    <a:pt x="10192" y="5846"/>
                    <a:pt x="10251" y="5870"/>
                  </a:cubicBezTo>
                  <a:cubicBezTo>
                    <a:pt x="10275" y="5870"/>
                    <a:pt x="10299" y="5882"/>
                    <a:pt x="10335" y="5894"/>
                  </a:cubicBezTo>
                  <a:cubicBezTo>
                    <a:pt x="10394" y="5906"/>
                    <a:pt x="10442" y="5894"/>
                    <a:pt x="10430" y="5858"/>
                  </a:cubicBezTo>
                  <a:cubicBezTo>
                    <a:pt x="10430" y="5787"/>
                    <a:pt x="10240" y="5656"/>
                    <a:pt x="10192" y="5585"/>
                  </a:cubicBezTo>
                  <a:cubicBezTo>
                    <a:pt x="10120" y="5477"/>
                    <a:pt x="10061" y="5358"/>
                    <a:pt x="10144" y="5287"/>
                  </a:cubicBezTo>
                  <a:cubicBezTo>
                    <a:pt x="10156" y="5263"/>
                    <a:pt x="10192" y="5251"/>
                    <a:pt x="10192" y="5227"/>
                  </a:cubicBezTo>
                  <a:cubicBezTo>
                    <a:pt x="10192" y="5204"/>
                    <a:pt x="10168" y="5168"/>
                    <a:pt x="10120" y="5144"/>
                  </a:cubicBezTo>
                  <a:cubicBezTo>
                    <a:pt x="10073" y="5108"/>
                    <a:pt x="9990" y="5084"/>
                    <a:pt x="9930" y="5061"/>
                  </a:cubicBezTo>
                  <a:cubicBezTo>
                    <a:pt x="9644" y="4942"/>
                    <a:pt x="9704" y="4858"/>
                    <a:pt x="9644" y="4739"/>
                  </a:cubicBezTo>
                  <a:cubicBezTo>
                    <a:pt x="9609" y="4692"/>
                    <a:pt x="9525" y="4620"/>
                    <a:pt x="9418" y="4596"/>
                  </a:cubicBezTo>
                  <a:cubicBezTo>
                    <a:pt x="9299" y="4572"/>
                    <a:pt x="9251" y="4632"/>
                    <a:pt x="9132" y="4608"/>
                  </a:cubicBezTo>
                  <a:cubicBezTo>
                    <a:pt x="8989" y="4584"/>
                    <a:pt x="8954" y="4477"/>
                    <a:pt x="8847" y="4406"/>
                  </a:cubicBezTo>
                  <a:cubicBezTo>
                    <a:pt x="8811" y="4382"/>
                    <a:pt x="8751" y="4358"/>
                    <a:pt x="8716" y="4334"/>
                  </a:cubicBezTo>
                  <a:cubicBezTo>
                    <a:pt x="8585" y="4263"/>
                    <a:pt x="8501" y="4168"/>
                    <a:pt x="8501" y="4096"/>
                  </a:cubicBezTo>
                  <a:cubicBezTo>
                    <a:pt x="8501" y="4049"/>
                    <a:pt x="8525" y="4001"/>
                    <a:pt x="8454" y="3953"/>
                  </a:cubicBezTo>
                  <a:cubicBezTo>
                    <a:pt x="8358" y="3894"/>
                    <a:pt x="8215" y="3918"/>
                    <a:pt x="8132" y="3941"/>
                  </a:cubicBezTo>
                  <a:cubicBezTo>
                    <a:pt x="8013" y="3906"/>
                    <a:pt x="7882" y="3870"/>
                    <a:pt x="7775" y="3822"/>
                  </a:cubicBezTo>
                  <a:cubicBezTo>
                    <a:pt x="7656" y="3775"/>
                    <a:pt x="7561" y="3715"/>
                    <a:pt x="7537" y="3644"/>
                  </a:cubicBezTo>
                  <a:cubicBezTo>
                    <a:pt x="7525" y="3596"/>
                    <a:pt x="7561" y="3560"/>
                    <a:pt x="7561" y="3513"/>
                  </a:cubicBezTo>
                  <a:cubicBezTo>
                    <a:pt x="7549" y="3358"/>
                    <a:pt x="7215" y="3191"/>
                    <a:pt x="6965" y="3072"/>
                  </a:cubicBezTo>
                  <a:cubicBezTo>
                    <a:pt x="6739" y="2965"/>
                    <a:pt x="6227" y="2810"/>
                    <a:pt x="6120" y="2679"/>
                  </a:cubicBezTo>
                  <a:cubicBezTo>
                    <a:pt x="6096" y="2644"/>
                    <a:pt x="6084" y="2608"/>
                    <a:pt x="6060" y="2584"/>
                  </a:cubicBezTo>
                  <a:cubicBezTo>
                    <a:pt x="5929" y="2441"/>
                    <a:pt x="5537" y="2358"/>
                    <a:pt x="5382" y="2215"/>
                  </a:cubicBezTo>
                  <a:cubicBezTo>
                    <a:pt x="5334" y="2179"/>
                    <a:pt x="5310" y="2132"/>
                    <a:pt x="5251" y="2108"/>
                  </a:cubicBezTo>
                  <a:cubicBezTo>
                    <a:pt x="5096" y="2036"/>
                    <a:pt x="4882" y="2072"/>
                    <a:pt x="4727" y="2013"/>
                  </a:cubicBezTo>
                  <a:cubicBezTo>
                    <a:pt x="4691" y="1989"/>
                    <a:pt x="4667" y="1977"/>
                    <a:pt x="4644" y="1953"/>
                  </a:cubicBezTo>
                  <a:cubicBezTo>
                    <a:pt x="4572" y="1894"/>
                    <a:pt x="4501" y="1834"/>
                    <a:pt x="4453" y="1763"/>
                  </a:cubicBezTo>
                  <a:cubicBezTo>
                    <a:pt x="4441" y="1739"/>
                    <a:pt x="4429" y="1703"/>
                    <a:pt x="4394" y="1667"/>
                  </a:cubicBezTo>
                  <a:cubicBezTo>
                    <a:pt x="4370" y="1644"/>
                    <a:pt x="4322" y="1608"/>
                    <a:pt x="4263" y="1584"/>
                  </a:cubicBezTo>
                  <a:cubicBezTo>
                    <a:pt x="4203" y="1572"/>
                    <a:pt x="4132" y="1560"/>
                    <a:pt x="4096" y="1536"/>
                  </a:cubicBezTo>
                  <a:cubicBezTo>
                    <a:pt x="4013" y="1513"/>
                    <a:pt x="3965" y="1501"/>
                    <a:pt x="3905" y="1453"/>
                  </a:cubicBezTo>
                  <a:cubicBezTo>
                    <a:pt x="3870" y="1441"/>
                    <a:pt x="3858" y="1405"/>
                    <a:pt x="3822" y="1394"/>
                  </a:cubicBezTo>
                  <a:cubicBezTo>
                    <a:pt x="3703" y="1298"/>
                    <a:pt x="3465" y="1274"/>
                    <a:pt x="3298" y="1203"/>
                  </a:cubicBezTo>
                  <a:cubicBezTo>
                    <a:pt x="3012" y="1084"/>
                    <a:pt x="2953" y="882"/>
                    <a:pt x="2655" y="786"/>
                  </a:cubicBezTo>
                  <a:cubicBezTo>
                    <a:pt x="2584" y="762"/>
                    <a:pt x="2500" y="751"/>
                    <a:pt x="2429" y="715"/>
                  </a:cubicBezTo>
                  <a:cubicBezTo>
                    <a:pt x="2322" y="667"/>
                    <a:pt x="2286" y="596"/>
                    <a:pt x="2215" y="536"/>
                  </a:cubicBezTo>
                  <a:cubicBezTo>
                    <a:pt x="2060" y="417"/>
                    <a:pt x="1762" y="346"/>
                    <a:pt x="1512" y="310"/>
                  </a:cubicBezTo>
                  <a:cubicBezTo>
                    <a:pt x="1250" y="286"/>
                    <a:pt x="988" y="262"/>
                    <a:pt x="762" y="167"/>
                  </a:cubicBezTo>
                  <a:cubicBezTo>
                    <a:pt x="667" y="120"/>
                    <a:pt x="584" y="72"/>
                    <a:pt x="488" y="36"/>
                  </a:cubicBezTo>
                  <a:cubicBezTo>
                    <a:pt x="393" y="12"/>
                    <a:pt x="250" y="0"/>
                    <a:pt x="214" y="3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4;p8">
              <a:extLst>
                <a:ext uri="{FF2B5EF4-FFF2-40B4-BE49-F238E27FC236}">
                  <a16:creationId xmlns:a16="http://schemas.microsoft.com/office/drawing/2014/main" id="{99EABC5D-B35D-149B-0940-3801BDB29022}"/>
                </a:ext>
              </a:extLst>
            </p:cNvPr>
            <p:cNvSpPr/>
            <p:nvPr/>
          </p:nvSpPr>
          <p:spPr>
            <a:xfrm>
              <a:off x="18069630" y="6904369"/>
              <a:ext cx="669462" cy="250297"/>
            </a:xfrm>
            <a:custGeom>
              <a:avLst/>
              <a:gdLst/>
              <a:ahLst/>
              <a:cxnLst/>
              <a:rect l="l" t="t" r="r" b="b"/>
              <a:pathLst>
                <a:path w="6978" h="4764" extrusionOk="0">
                  <a:moveTo>
                    <a:pt x="3489" y="406"/>
                  </a:moveTo>
                  <a:cubicBezTo>
                    <a:pt x="3489" y="441"/>
                    <a:pt x="3608" y="489"/>
                    <a:pt x="3691" y="501"/>
                  </a:cubicBezTo>
                  <a:cubicBezTo>
                    <a:pt x="3775" y="513"/>
                    <a:pt x="3870" y="525"/>
                    <a:pt x="3953" y="548"/>
                  </a:cubicBezTo>
                  <a:cubicBezTo>
                    <a:pt x="4048" y="596"/>
                    <a:pt x="4072" y="656"/>
                    <a:pt x="4037" y="691"/>
                  </a:cubicBezTo>
                  <a:cubicBezTo>
                    <a:pt x="4013" y="727"/>
                    <a:pt x="3929" y="739"/>
                    <a:pt x="3858" y="751"/>
                  </a:cubicBezTo>
                  <a:cubicBezTo>
                    <a:pt x="3632" y="798"/>
                    <a:pt x="3406" y="834"/>
                    <a:pt x="3191" y="870"/>
                  </a:cubicBezTo>
                  <a:cubicBezTo>
                    <a:pt x="3013" y="894"/>
                    <a:pt x="2834" y="929"/>
                    <a:pt x="2798" y="1037"/>
                  </a:cubicBezTo>
                  <a:cubicBezTo>
                    <a:pt x="2786" y="1072"/>
                    <a:pt x="2810" y="1132"/>
                    <a:pt x="2798" y="1179"/>
                  </a:cubicBezTo>
                  <a:cubicBezTo>
                    <a:pt x="2739" y="1489"/>
                    <a:pt x="1501" y="1239"/>
                    <a:pt x="1393" y="1537"/>
                  </a:cubicBezTo>
                  <a:cubicBezTo>
                    <a:pt x="1358" y="1620"/>
                    <a:pt x="1429" y="1727"/>
                    <a:pt x="1429" y="1810"/>
                  </a:cubicBezTo>
                  <a:cubicBezTo>
                    <a:pt x="1417" y="1906"/>
                    <a:pt x="1262" y="1965"/>
                    <a:pt x="1072" y="1906"/>
                  </a:cubicBezTo>
                  <a:cubicBezTo>
                    <a:pt x="917" y="1846"/>
                    <a:pt x="846" y="1751"/>
                    <a:pt x="715" y="1680"/>
                  </a:cubicBezTo>
                  <a:cubicBezTo>
                    <a:pt x="500" y="1560"/>
                    <a:pt x="179" y="1572"/>
                    <a:pt x="84" y="1668"/>
                  </a:cubicBezTo>
                  <a:cubicBezTo>
                    <a:pt x="0" y="1763"/>
                    <a:pt x="60" y="1906"/>
                    <a:pt x="131" y="2037"/>
                  </a:cubicBezTo>
                  <a:cubicBezTo>
                    <a:pt x="334" y="2442"/>
                    <a:pt x="512" y="2739"/>
                    <a:pt x="1012" y="3156"/>
                  </a:cubicBezTo>
                  <a:cubicBezTo>
                    <a:pt x="1036" y="3180"/>
                    <a:pt x="1060" y="3204"/>
                    <a:pt x="1096" y="3215"/>
                  </a:cubicBezTo>
                  <a:cubicBezTo>
                    <a:pt x="1239" y="3287"/>
                    <a:pt x="1370" y="3239"/>
                    <a:pt x="1429" y="3180"/>
                  </a:cubicBezTo>
                  <a:cubicBezTo>
                    <a:pt x="1679" y="3477"/>
                    <a:pt x="1941" y="3787"/>
                    <a:pt x="2203" y="4096"/>
                  </a:cubicBezTo>
                  <a:cubicBezTo>
                    <a:pt x="2346" y="4061"/>
                    <a:pt x="2501" y="4037"/>
                    <a:pt x="2691" y="4049"/>
                  </a:cubicBezTo>
                  <a:cubicBezTo>
                    <a:pt x="2870" y="4073"/>
                    <a:pt x="3108" y="4132"/>
                    <a:pt x="3239" y="4239"/>
                  </a:cubicBezTo>
                  <a:cubicBezTo>
                    <a:pt x="3322" y="4299"/>
                    <a:pt x="3370" y="4370"/>
                    <a:pt x="3489" y="4406"/>
                  </a:cubicBezTo>
                  <a:cubicBezTo>
                    <a:pt x="3548" y="4430"/>
                    <a:pt x="3620" y="4430"/>
                    <a:pt x="3679" y="4430"/>
                  </a:cubicBezTo>
                  <a:cubicBezTo>
                    <a:pt x="3906" y="4442"/>
                    <a:pt x="4108" y="4418"/>
                    <a:pt x="4287" y="4370"/>
                  </a:cubicBezTo>
                  <a:cubicBezTo>
                    <a:pt x="4394" y="4347"/>
                    <a:pt x="4489" y="4311"/>
                    <a:pt x="4620" y="4311"/>
                  </a:cubicBezTo>
                  <a:cubicBezTo>
                    <a:pt x="4751" y="4311"/>
                    <a:pt x="4941" y="4347"/>
                    <a:pt x="5049" y="4430"/>
                  </a:cubicBezTo>
                  <a:cubicBezTo>
                    <a:pt x="5156" y="4501"/>
                    <a:pt x="5180" y="4608"/>
                    <a:pt x="5322" y="4668"/>
                  </a:cubicBezTo>
                  <a:cubicBezTo>
                    <a:pt x="5477" y="4716"/>
                    <a:pt x="5596" y="4680"/>
                    <a:pt x="5751" y="4704"/>
                  </a:cubicBezTo>
                  <a:cubicBezTo>
                    <a:pt x="5823" y="4728"/>
                    <a:pt x="5906" y="4751"/>
                    <a:pt x="5965" y="4751"/>
                  </a:cubicBezTo>
                  <a:cubicBezTo>
                    <a:pt x="6073" y="4763"/>
                    <a:pt x="6073" y="4692"/>
                    <a:pt x="6084" y="4644"/>
                  </a:cubicBezTo>
                  <a:cubicBezTo>
                    <a:pt x="6132" y="4430"/>
                    <a:pt x="6739" y="4466"/>
                    <a:pt x="6811" y="4263"/>
                  </a:cubicBezTo>
                  <a:cubicBezTo>
                    <a:pt x="6858" y="4108"/>
                    <a:pt x="6573" y="3882"/>
                    <a:pt x="6656" y="3739"/>
                  </a:cubicBezTo>
                  <a:cubicBezTo>
                    <a:pt x="6704" y="3668"/>
                    <a:pt x="6846" y="3632"/>
                    <a:pt x="6882" y="3561"/>
                  </a:cubicBezTo>
                  <a:cubicBezTo>
                    <a:pt x="6942" y="3382"/>
                    <a:pt x="6394" y="3061"/>
                    <a:pt x="6573" y="2918"/>
                  </a:cubicBezTo>
                  <a:cubicBezTo>
                    <a:pt x="6680" y="2846"/>
                    <a:pt x="6977" y="2870"/>
                    <a:pt x="6966" y="2751"/>
                  </a:cubicBezTo>
                  <a:cubicBezTo>
                    <a:pt x="6954" y="2620"/>
                    <a:pt x="6537" y="2501"/>
                    <a:pt x="6346" y="2358"/>
                  </a:cubicBezTo>
                  <a:cubicBezTo>
                    <a:pt x="6156" y="2215"/>
                    <a:pt x="6239" y="2072"/>
                    <a:pt x="6073" y="1930"/>
                  </a:cubicBezTo>
                  <a:cubicBezTo>
                    <a:pt x="5906" y="1775"/>
                    <a:pt x="5513" y="1668"/>
                    <a:pt x="5430" y="1525"/>
                  </a:cubicBezTo>
                  <a:cubicBezTo>
                    <a:pt x="5275" y="1287"/>
                    <a:pt x="6037" y="1346"/>
                    <a:pt x="6049" y="1144"/>
                  </a:cubicBezTo>
                  <a:cubicBezTo>
                    <a:pt x="6049" y="1096"/>
                    <a:pt x="6013" y="1037"/>
                    <a:pt x="5918" y="989"/>
                  </a:cubicBezTo>
                  <a:cubicBezTo>
                    <a:pt x="6144" y="977"/>
                    <a:pt x="6323" y="918"/>
                    <a:pt x="6430" y="834"/>
                  </a:cubicBezTo>
                  <a:cubicBezTo>
                    <a:pt x="6180" y="763"/>
                    <a:pt x="5918" y="691"/>
                    <a:pt x="5703" y="584"/>
                  </a:cubicBezTo>
                  <a:cubicBezTo>
                    <a:pt x="5311" y="382"/>
                    <a:pt x="4941" y="1"/>
                    <a:pt x="4406" y="1"/>
                  </a:cubicBezTo>
                  <a:cubicBezTo>
                    <a:pt x="3989" y="1"/>
                    <a:pt x="3798" y="322"/>
                    <a:pt x="3489" y="40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5;p8">
              <a:extLst>
                <a:ext uri="{FF2B5EF4-FFF2-40B4-BE49-F238E27FC236}">
                  <a16:creationId xmlns:a16="http://schemas.microsoft.com/office/drawing/2014/main" id="{55E806F6-712E-A2E8-E157-7AC9D4658F65}"/>
                </a:ext>
              </a:extLst>
            </p:cNvPr>
            <p:cNvSpPr/>
            <p:nvPr/>
          </p:nvSpPr>
          <p:spPr>
            <a:xfrm>
              <a:off x="17979351" y="7164596"/>
              <a:ext cx="740265" cy="123940"/>
            </a:xfrm>
            <a:custGeom>
              <a:avLst/>
              <a:gdLst/>
              <a:ahLst/>
              <a:cxnLst/>
              <a:rect l="l" t="t" r="r" b="b"/>
              <a:pathLst>
                <a:path w="7716" h="2359" extrusionOk="0">
                  <a:moveTo>
                    <a:pt x="179" y="167"/>
                  </a:moveTo>
                  <a:cubicBezTo>
                    <a:pt x="263" y="84"/>
                    <a:pt x="465" y="36"/>
                    <a:pt x="715" y="96"/>
                  </a:cubicBezTo>
                  <a:cubicBezTo>
                    <a:pt x="822" y="120"/>
                    <a:pt x="941" y="167"/>
                    <a:pt x="1037" y="156"/>
                  </a:cubicBezTo>
                  <a:cubicBezTo>
                    <a:pt x="1144" y="156"/>
                    <a:pt x="1156" y="84"/>
                    <a:pt x="1239" y="60"/>
                  </a:cubicBezTo>
                  <a:cubicBezTo>
                    <a:pt x="1418" y="1"/>
                    <a:pt x="1727" y="156"/>
                    <a:pt x="1965" y="263"/>
                  </a:cubicBezTo>
                  <a:cubicBezTo>
                    <a:pt x="2418" y="477"/>
                    <a:pt x="2942" y="608"/>
                    <a:pt x="3442" y="715"/>
                  </a:cubicBezTo>
                  <a:cubicBezTo>
                    <a:pt x="3918" y="810"/>
                    <a:pt x="4418" y="894"/>
                    <a:pt x="4787" y="846"/>
                  </a:cubicBezTo>
                  <a:cubicBezTo>
                    <a:pt x="4870" y="834"/>
                    <a:pt x="4942" y="822"/>
                    <a:pt x="5025" y="822"/>
                  </a:cubicBezTo>
                  <a:cubicBezTo>
                    <a:pt x="5311" y="822"/>
                    <a:pt x="5740" y="1013"/>
                    <a:pt x="5811" y="1191"/>
                  </a:cubicBezTo>
                  <a:cubicBezTo>
                    <a:pt x="5823" y="1227"/>
                    <a:pt x="5823" y="1263"/>
                    <a:pt x="5859" y="1310"/>
                  </a:cubicBezTo>
                  <a:cubicBezTo>
                    <a:pt x="5942" y="1406"/>
                    <a:pt x="6168" y="1489"/>
                    <a:pt x="6347" y="1513"/>
                  </a:cubicBezTo>
                  <a:cubicBezTo>
                    <a:pt x="6537" y="1549"/>
                    <a:pt x="6716" y="1560"/>
                    <a:pt x="6894" y="1608"/>
                  </a:cubicBezTo>
                  <a:cubicBezTo>
                    <a:pt x="7085" y="1656"/>
                    <a:pt x="7287" y="1787"/>
                    <a:pt x="7240" y="1858"/>
                  </a:cubicBezTo>
                  <a:cubicBezTo>
                    <a:pt x="7228" y="1882"/>
                    <a:pt x="7192" y="1906"/>
                    <a:pt x="7192" y="1930"/>
                  </a:cubicBezTo>
                  <a:cubicBezTo>
                    <a:pt x="7180" y="2025"/>
                    <a:pt x="7537" y="2120"/>
                    <a:pt x="7621" y="2227"/>
                  </a:cubicBezTo>
                  <a:cubicBezTo>
                    <a:pt x="7716" y="2334"/>
                    <a:pt x="7442" y="2358"/>
                    <a:pt x="7252" y="2287"/>
                  </a:cubicBezTo>
                  <a:cubicBezTo>
                    <a:pt x="7049" y="2215"/>
                    <a:pt x="6906" y="2096"/>
                    <a:pt x="6716" y="2001"/>
                  </a:cubicBezTo>
                  <a:cubicBezTo>
                    <a:pt x="6204" y="1763"/>
                    <a:pt x="5621" y="1799"/>
                    <a:pt x="5049" y="1656"/>
                  </a:cubicBezTo>
                  <a:cubicBezTo>
                    <a:pt x="4632" y="1560"/>
                    <a:pt x="4216" y="1358"/>
                    <a:pt x="3799" y="1299"/>
                  </a:cubicBezTo>
                  <a:cubicBezTo>
                    <a:pt x="3573" y="1263"/>
                    <a:pt x="3370" y="1287"/>
                    <a:pt x="3144" y="1251"/>
                  </a:cubicBezTo>
                  <a:cubicBezTo>
                    <a:pt x="2763" y="1203"/>
                    <a:pt x="2370" y="1025"/>
                    <a:pt x="1977" y="953"/>
                  </a:cubicBezTo>
                  <a:cubicBezTo>
                    <a:pt x="1763" y="918"/>
                    <a:pt x="1560" y="906"/>
                    <a:pt x="1346" y="882"/>
                  </a:cubicBezTo>
                  <a:cubicBezTo>
                    <a:pt x="1120" y="846"/>
                    <a:pt x="870" y="763"/>
                    <a:pt x="751" y="644"/>
                  </a:cubicBezTo>
                  <a:cubicBezTo>
                    <a:pt x="703" y="608"/>
                    <a:pt x="679" y="560"/>
                    <a:pt x="608" y="537"/>
                  </a:cubicBezTo>
                  <a:cubicBezTo>
                    <a:pt x="406" y="441"/>
                    <a:pt x="310" y="596"/>
                    <a:pt x="132" y="489"/>
                  </a:cubicBezTo>
                  <a:cubicBezTo>
                    <a:pt x="1" y="406"/>
                    <a:pt x="132" y="215"/>
                    <a:pt x="179" y="16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6;p8">
              <a:extLst>
                <a:ext uri="{FF2B5EF4-FFF2-40B4-BE49-F238E27FC236}">
                  <a16:creationId xmlns:a16="http://schemas.microsoft.com/office/drawing/2014/main" id="{A2D9F38D-E2CE-26FC-DF52-07D1DCD8C180}"/>
                </a:ext>
              </a:extLst>
            </p:cNvPr>
            <p:cNvSpPr/>
            <p:nvPr/>
          </p:nvSpPr>
          <p:spPr>
            <a:xfrm>
              <a:off x="18828123" y="7055787"/>
              <a:ext cx="371284" cy="176427"/>
            </a:xfrm>
            <a:custGeom>
              <a:avLst/>
              <a:gdLst/>
              <a:ahLst/>
              <a:cxnLst/>
              <a:rect l="l" t="t" r="r" b="b"/>
              <a:pathLst>
                <a:path w="3870" h="3358" extrusionOk="0">
                  <a:moveTo>
                    <a:pt x="333" y="1286"/>
                  </a:moveTo>
                  <a:cubicBezTo>
                    <a:pt x="357" y="1381"/>
                    <a:pt x="393" y="1476"/>
                    <a:pt x="393" y="1572"/>
                  </a:cubicBezTo>
                  <a:cubicBezTo>
                    <a:pt x="405" y="1679"/>
                    <a:pt x="369" y="1774"/>
                    <a:pt x="405" y="1893"/>
                  </a:cubicBezTo>
                  <a:cubicBezTo>
                    <a:pt x="441" y="2000"/>
                    <a:pt x="560" y="2143"/>
                    <a:pt x="774" y="2238"/>
                  </a:cubicBezTo>
                  <a:cubicBezTo>
                    <a:pt x="822" y="2215"/>
                    <a:pt x="905" y="2215"/>
                    <a:pt x="988" y="2215"/>
                  </a:cubicBezTo>
                  <a:cubicBezTo>
                    <a:pt x="1203" y="2453"/>
                    <a:pt x="1072" y="2643"/>
                    <a:pt x="1084" y="2846"/>
                  </a:cubicBezTo>
                  <a:cubicBezTo>
                    <a:pt x="1084" y="2929"/>
                    <a:pt x="1119" y="3024"/>
                    <a:pt x="1226" y="3119"/>
                  </a:cubicBezTo>
                  <a:cubicBezTo>
                    <a:pt x="1346" y="3215"/>
                    <a:pt x="1584" y="3298"/>
                    <a:pt x="1703" y="3274"/>
                  </a:cubicBezTo>
                  <a:cubicBezTo>
                    <a:pt x="1798" y="3250"/>
                    <a:pt x="1798" y="3191"/>
                    <a:pt x="1846" y="3143"/>
                  </a:cubicBezTo>
                  <a:cubicBezTo>
                    <a:pt x="1893" y="3096"/>
                    <a:pt x="2012" y="3072"/>
                    <a:pt x="2131" y="3131"/>
                  </a:cubicBezTo>
                  <a:cubicBezTo>
                    <a:pt x="2322" y="3060"/>
                    <a:pt x="1834" y="2810"/>
                    <a:pt x="1834" y="2667"/>
                  </a:cubicBezTo>
                  <a:cubicBezTo>
                    <a:pt x="1834" y="2596"/>
                    <a:pt x="1929" y="2572"/>
                    <a:pt x="1929" y="2500"/>
                  </a:cubicBezTo>
                  <a:cubicBezTo>
                    <a:pt x="1917" y="2441"/>
                    <a:pt x="1822" y="2369"/>
                    <a:pt x="1762" y="2310"/>
                  </a:cubicBezTo>
                  <a:cubicBezTo>
                    <a:pt x="1715" y="2238"/>
                    <a:pt x="1703" y="2167"/>
                    <a:pt x="1810" y="2167"/>
                  </a:cubicBezTo>
                  <a:cubicBezTo>
                    <a:pt x="1929" y="2167"/>
                    <a:pt x="2048" y="2250"/>
                    <a:pt x="2131" y="2322"/>
                  </a:cubicBezTo>
                  <a:cubicBezTo>
                    <a:pt x="2524" y="2643"/>
                    <a:pt x="2929" y="2989"/>
                    <a:pt x="2929" y="3274"/>
                  </a:cubicBezTo>
                  <a:cubicBezTo>
                    <a:pt x="3084" y="3358"/>
                    <a:pt x="3286" y="3358"/>
                    <a:pt x="3358" y="3298"/>
                  </a:cubicBezTo>
                  <a:cubicBezTo>
                    <a:pt x="3441" y="3239"/>
                    <a:pt x="3429" y="3143"/>
                    <a:pt x="3477" y="3072"/>
                  </a:cubicBezTo>
                  <a:cubicBezTo>
                    <a:pt x="3524" y="3000"/>
                    <a:pt x="3691" y="2965"/>
                    <a:pt x="3870" y="3036"/>
                  </a:cubicBezTo>
                  <a:cubicBezTo>
                    <a:pt x="3655" y="2869"/>
                    <a:pt x="3453" y="2715"/>
                    <a:pt x="3251" y="2548"/>
                  </a:cubicBezTo>
                  <a:cubicBezTo>
                    <a:pt x="3096" y="2429"/>
                    <a:pt x="2941" y="2310"/>
                    <a:pt x="2762" y="2203"/>
                  </a:cubicBezTo>
                  <a:cubicBezTo>
                    <a:pt x="2441" y="2012"/>
                    <a:pt x="2024" y="1857"/>
                    <a:pt x="1631" y="1786"/>
                  </a:cubicBezTo>
                  <a:cubicBezTo>
                    <a:pt x="1667" y="1607"/>
                    <a:pt x="2274" y="1750"/>
                    <a:pt x="2477" y="1643"/>
                  </a:cubicBezTo>
                  <a:cubicBezTo>
                    <a:pt x="2584" y="1584"/>
                    <a:pt x="2560" y="1488"/>
                    <a:pt x="2619" y="1405"/>
                  </a:cubicBezTo>
                  <a:cubicBezTo>
                    <a:pt x="2667" y="1334"/>
                    <a:pt x="2881" y="1310"/>
                    <a:pt x="3048" y="1405"/>
                  </a:cubicBezTo>
                  <a:cubicBezTo>
                    <a:pt x="3155" y="1393"/>
                    <a:pt x="3000" y="1286"/>
                    <a:pt x="2870" y="1250"/>
                  </a:cubicBezTo>
                  <a:cubicBezTo>
                    <a:pt x="2524" y="1143"/>
                    <a:pt x="2179" y="1119"/>
                    <a:pt x="1953" y="1179"/>
                  </a:cubicBezTo>
                  <a:cubicBezTo>
                    <a:pt x="1893" y="1191"/>
                    <a:pt x="1822" y="1214"/>
                    <a:pt x="1738" y="1191"/>
                  </a:cubicBezTo>
                  <a:cubicBezTo>
                    <a:pt x="1631" y="1167"/>
                    <a:pt x="1548" y="1095"/>
                    <a:pt x="1453" y="1072"/>
                  </a:cubicBezTo>
                  <a:cubicBezTo>
                    <a:pt x="1346" y="1048"/>
                    <a:pt x="1286" y="1084"/>
                    <a:pt x="1203" y="1072"/>
                  </a:cubicBezTo>
                  <a:cubicBezTo>
                    <a:pt x="1024" y="1060"/>
                    <a:pt x="893" y="917"/>
                    <a:pt x="893" y="833"/>
                  </a:cubicBezTo>
                  <a:cubicBezTo>
                    <a:pt x="893" y="750"/>
                    <a:pt x="941" y="679"/>
                    <a:pt x="822" y="583"/>
                  </a:cubicBezTo>
                  <a:cubicBezTo>
                    <a:pt x="774" y="536"/>
                    <a:pt x="667" y="488"/>
                    <a:pt x="679" y="441"/>
                  </a:cubicBezTo>
                  <a:cubicBezTo>
                    <a:pt x="679" y="393"/>
                    <a:pt x="786" y="405"/>
                    <a:pt x="881" y="417"/>
                  </a:cubicBezTo>
                  <a:cubicBezTo>
                    <a:pt x="1274" y="452"/>
                    <a:pt x="1655" y="500"/>
                    <a:pt x="2048" y="548"/>
                  </a:cubicBezTo>
                  <a:cubicBezTo>
                    <a:pt x="2191" y="560"/>
                    <a:pt x="2381" y="595"/>
                    <a:pt x="2500" y="679"/>
                  </a:cubicBezTo>
                  <a:cubicBezTo>
                    <a:pt x="2524" y="703"/>
                    <a:pt x="2560" y="726"/>
                    <a:pt x="2596" y="750"/>
                  </a:cubicBezTo>
                  <a:cubicBezTo>
                    <a:pt x="2691" y="786"/>
                    <a:pt x="2750" y="738"/>
                    <a:pt x="2810" y="726"/>
                  </a:cubicBezTo>
                  <a:cubicBezTo>
                    <a:pt x="2989" y="691"/>
                    <a:pt x="3370" y="845"/>
                    <a:pt x="3477" y="774"/>
                  </a:cubicBezTo>
                  <a:cubicBezTo>
                    <a:pt x="3524" y="738"/>
                    <a:pt x="3477" y="679"/>
                    <a:pt x="3489" y="631"/>
                  </a:cubicBezTo>
                  <a:cubicBezTo>
                    <a:pt x="3512" y="548"/>
                    <a:pt x="3655" y="536"/>
                    <a:pt x="3751" y="488"/>
                  </a:cubicBezTo>
                  <a:cubicBezTo>
                    <a:pt x="3846" y="441"/>
                    <a:pt x="3846" y="322"/>
                    <a:pt x="3667" y="250"/>
                  </a:cubicBezTo>
                  <a:cubicBezTo>
                    <a:pt x="3548" y="202"/>
                    <a:pt x="3417" y="214"/>
                    <a:pt x="3358" y="250"/>
                  </a:cubicBezTo>
                  <a:cubicBezTo>
                    <a:pt x="3298" y="274"/>
                    <a:pt x="3274" y="333"/>
                    <a:pt x="3215" y="369"/>
                  </a:cubicBezTo>
                  <a:cubicBezTo>
                    <a:pt x="3084" y="441"/>
                    <a:pt x="2798" y="417"/>
                    <a:pt x="2536" y="381"/>
                  </a:cubicBezTo>
                  <a:cubicBezTo>
                    <a:pt x="2227" y="345"/>
                    <a:pt x="1905" y="310"/>
                    <a:pt x="1584" y="286"/>
                  </a:cubicBezTo>
                  <a:cubicBezTo>
                    <a:pt x="1512" y="274"/>
                    <a:pt x="1429" y="262"/>
                    <a:pt x="1369" y="226"/>
                  </a:cubicBezTo>
                  <a:cubicBezTo>
                    <a:pt x="1310" y="191"/>
                    <a:pt x="1286" y="155"/>
                    <a:pt x="1238" y="119"/>
                  </a:cubicBezTo>
                  <a:cubicBezTo>
                    <a:pt x="1084" y="0"/>
                    <a:pt x="798" y="0"/>
                    <a:pt x="631" y="36"/>
                  </a:cubicBezTo>
                  <a:cubicBezTo>
                    <a:pt x="274" y="107"/>
                    <a:pt x="0" y="119"/>
                    <a:pt x="48" y="369"/>
                  </a:cubicBezTo>
                  <a:cubicBezTo>
                    <a:pt x="95" y="667"/>
                    <a:pt x="238" y="988"/>
                    <a:pt x="333" y="128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7;p8">
              <a:extLst>
                <a:ext uri="{FF2B5EF4-FFF2-40B4-BE49-F238E27FC236}">
                  <a16:creationId xmlns:a16="http://schemas.microsoft.com/office/drawing/2014/main" id="{01517DDF-0418-78CB-C1A7-685CA0DCFAA9}"/>
                </a:ext>
              </a:extLst>
            </p:cNvPr>
            <p:cNvSpPr/>
            <p:nvPr/>
          </p:nvSpPr>
          <p:spPr>
            <a:xfrm>
              <a:off x="18314082" y="6489046"/>
              <a:ext cx="124625" cy="84483"/>
            </a:xfrm>
            <a:custGeom>
              <a:avLst/>
              <a:gdLst/>
              <a:ahLst/>
              <a:cxnLst/>
              <a:rect l="l" t="t" r="r" b="b"/>
              <a:pathLst>
                <a:path w="1299" h="1608" extrusionOk="0">
                  <a:moveTo>
                    <a:pt x="477" y="1357"/>
                  </a:moveTo>
                  <a:cubicBezTo>
                    <a:pt x="477" y="1405"/>
                    <a:pt x="405" y="1441"/>
                    <a:pt x="477" y="1488"/>
                  </a:cubicBezTo>
                  <a:cubicBezTo>
                    <a:pt x="512" y="1512"/>
                    <a:pt x="560" y="1536"/>
                    <a:pt x="608" y="1548"/>
                  </a:cubicBezTo>
                  <a:cubicBezTo>
                    <a:pt x="834" y="1607"/>
                    <a:pt x="1072" y="1607"/>
                    <a:pt x="1191" y="1560"/>
                  </a:cubicBezTo>
                  <a:cubicBezTo>
                    <a:pt x="1203" y="1548"/>
                    <a:pt x="1215" y="1536"/>
                    <a:pt x="1227" y="1536"/>
                  </a:cubicBezTo>
                  <a:cubicBezTo>
                    <a:pt x="1298" y="1464"/>
                    <a:pt x="1274" y="1369"/>
                    <a:pt x="1155" y="1274"/>
                  </a:cubicBezTo>
                  <a:cubicBezTo>
                    <a:pt x="1119" y="1250"/>
                    <a:pt x="1060" y="1214"/>
                    <a:pt x="1036" y="1179"/>
                  </a:cubicBezTo>
                  <a:cubicBezTo>
                    <a:pt x="953" y="1072"/>
                    <a:pt x="1167" y="1036"/>
                    <a:pt x="1179" y="941"/>
                  </a:cubicBezTo>
                  <a:cubicBezTo>
                    <a:pt x="1191" y="774"/>
                    <a:pt x="1108" y="595"/>
                    <a:pt x="953" y="405"/>
                  </a:cubicBezTo>
                  <a:cubicBezTo>
                    <a:pt x="941" y="393"/>
                    <a:pt x="524" y="0"/>
                    <a:pt x="477" y="60"/>
                  </a:cubicBezTo>
                  <a:cubicBezTo>
                    <a:pt x="334" y="226"/>
                    <a:pt x="346" y="381"/>
                    <a:pt x="286" y="572"/>
                  </a:cubicBezTo>
                  <a:cubicBezTo>
                    <a:pt x="250" y="714"/>
                    <a:pt x="0" y="786"/>
                    <a:pt x="36" y="953"/>
                  </a:cubicBezTo>
                  <a:cubicBezTo>
                    <a:pt x="72" y="1095"/>
                    <a:pt x="477" y="1250"/>
                    <a:pt x="477" y="135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8;p8">
              <a:extLst>
                <a:ext uri="{FF2B5EF4-FFF2-40B4-BE49-F238E27FC236}">
                  <a16:creationId xmlns:a16="http://schemas.microsoft.com/office/drawing/2014/main" id="{5A76F605-F833-AFCA-733B-5938A9DB3B62}"/>
                </a:ext>
              </a:extLst>
            </p:cNvPr>
            <p:cNvSpPr/>
            <p:nvPr/>
          </p:nvSpPr>
          <p:spPr>
            <a:xfrm>
              <a:off x="17652679" y="6578467"/>
              <a:ext cx="187465" cy="43870"/>
            </a:xfrm>
            <a:custGeom>
              <a:avLst/>
              <a:gdLst/>
              <a:ahLst/>
              <a:cxnLst/>
              <a:rect l="l" t="t" r="r" b="b"/>
              <a:pathLst>
                <a:path w="1954" h="835" extrusionOk="0">
                  <a:moveTo>
                    <a:pt x="977" y="36"/>
                  </a:moveTo>
                  <a:cubicBezTo>
                    <a:pt x="739" y="72"/>
                    <a:pt x="501" y="96"/>
                    <a:pt x="274" y="132"/>
                  </a:cubicBezTo>
                  <a:cubicBezTo>
                    <a:pt x="143" y="143"/>
                    <a:pt x="12" y="167"/>
                    <a:pt x="12" y="227"/>
                  </a:cubicBezTo>
                  <a:cubicBezTo>
                    <a:pt x="1" y="358"/>
                    <a:pt x="429" y="489"/>
                    <a:pt x="536" y="620"/>
                  </a:cubicBezTo>
                  <a:cubicBezTo>
                    <a:pt x="572" y="655"/>
                    <a:pt x="584" y="703"/>
                    <a:pt x="644" y="727"/>
                  </a:cubicBezTo>
                  <a:cubicBezTo>
                    <a:pt x="679" y="751"/>
                    <a:pt x="715" y="763"/>
                    <a:pt x="763" y="763"/>
                  </a:cubicBezTo>
                  <a:cubicBezTo>
                    <a:pt x="1036" y="834"/>
                    <a:pt x="1263" y="775"/>
                    <a:pt x="1382" y="691"/>
                  </a:cubicBezTo>
                  <a:cubicBezTo>
                    <a:pt x="1501" y="608"/>
                    <a:pt x="1572" y="501"/>
                    <a:pt x="1751" y="453"/>
                  </a:cubicBezTo>
                  <a:cubicBezTo>
                    <a:pt x="1834" y="429"/>
                    <a:pt x="1953" y="394"/>
                    <a:pt x="1882" y="334"/>
                  </a:cubicBezTo>
                  <a:cubicBezTo>
                    <a:pt x="1810" y="263"/>
                    <a:pt x="1548" y="215"/>
                    <a:pt x="1560" y="155"/>
                  </a:cubicBezTo>
                  <a:cubicBezTo>
                    <a:pt x="1560" y="143"/>
                    <a:pt x="1608" y="132"/>
                    <a:pt x="1608" y="108"/>
                  </a:cubicBezTo>
                  <a:cubicBezTo>
                    <a:pt x="1608" y="72"/>
                    <a:pt x="1489" y="36"/>
                    <a:pt x="1417" y="24"/>
                  </a:cubicBezTo>
                  <a:cubicBezTo>
                    <a:pt x="1263" y="1"/>
                    <a:pt x="1120" y="1"/>
                    <a:pt x="1013" y="24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9;p8">
              <a:extLst>
                <a:ext uri="{FF2B5EF4-FFF2-40B4-BE49-F238E27FC236}">
                  <a16:creationId xmlns:a16="http://schemas.microsoft.com/office/drawing/2014/main" id="{27B85045-B5A7-D66B-59AC-4D3CD87B7A60}"/>
                </a:ext>
              </a:extLst>
            </p:cNvPr>
            <p:cNvSpPr/>
            <p:nvPr/>
          </p:nvSpPr>
          <p:spPr>
            <a:xfrm>
              <a:off x="18426043" y="6632898"/>
              <a:ext cx="399874" cy="157670"/>
            </a:xfrm>
            <a:custGeom>
              <a:avLst/>
              <a:gdLst/>
              <a:ahLst/>
              <a:cxnLst/>
              <a:rect l="l" t="t" r="r" b="b"/>
              <a:pathLst>
                <a:path w="4168" h="3001" extrusionOk="0">
                  <a:moveTo>
                    <a:pt x="476" y="810"/>
                  </a:moveTo>
                  <a:cubicBezTo>
                    <a:pt x="441" y="881"/>
                    <a:pt x="369" y="929"/>
                    <a:pt x="357" y="1012"/>
                  </a:cubicBezTo>
                  <a:cubicBezTo>
                    <a:pt x="345" y="1084"/>
                    <a:pt x="429" y="1191"/>
                    <a:pt x="607" y="1239"/>
                  </a:cubicBezTo>
                  <a:cubicBezTo>
                    <a:pt x="453" y="1262"/>
                    <a:pt x="226" y="1203"/>
                    <a:pt x="95" y="1108"/>
                  </a:cubicBezTo>
                  <a:cubicBezTo>
                    <a:pt x="0" y="1143"/>
                    <a:pt x="95" y="1251"/>
                    <a:pt x="214" y="1322"/>
                  </a:cubicBezTo>
                  <a:cubicBezTo>
                    <a:pt x="333" y="1382"/>
                    <a:pt x="488" y="1453"/>
                    <a:pt x="584" y="1524"/>
                  </a:cubicBezTo>
                  <a:cubicBezTo>
                    <a:pt x="667" y="1608"/>
                    <a:pt x="679" y="1679"/>
                    <a:pt x="726" y="1751"/>
                  </a:cubicBezTo>
                  <a:cubicBezTo>
                    <a:pt x="786" y="1834"/>
                    <a:pt x="917" y="1929"/>
                    <a:pt x="1072" y="1941"/>
                  </a:cubicBezTo>
                  <a:cubicBezTo>
                    <a:pt x="1095" y="1894"/>
                    <a:pt x="1238" y="1834"/>
                    <a:pt x="1357" y="1905"/>
                  </a:cubicBezTo>
                  <a:cubicBezTo>
                    <a:pt x="1405" y="1929"/>
                    <a:pt x="1417" y="1965"/>
                    <a:pt x="1417" y="1989"/>
                  </a:cubicBezTo>
                  <a:cubicBezTo>
                    <a:pt x="1417" y="2060"/>
                    <a:pt x="1369" y="2120"/>
                    <a:pt x="1405" y="2203"/>
                  </a:cubicBezTo>
                  <a:cubicBezTo>
                    <a:pt x="1429" y="2286"/>
                    <a:pt x="1596" y="2394"/>
                    <a:pt x="1762" y="2417"/>
                  </a:cubicBezTo>
                  <a:cubicBezTo>
                    <a:pt x="1857" y="2429"/>
                    <a:pt x="1917" y="2405"/>
                    <a:pt x="1988" y="2394"/>
                  </a:cubicBezTo>
                  <a:cubicBezTo>
                    <a:pt x="2262" y="2358"/>
                    <a:pt x="2715" y="2441"/>
                    <a:pt x="3012" y="2608"/>
                  </a:cubicBezTo>
                  <a:cubicBezTo>
                    <a:pt x="3084" y="2656"/>
                    <a:pt x="3155" y="2691"/>
                    <a:pt x="3227" y="2739"/>
                  </a:cubicBezTo>
                  <a:cubicBezTo>
                    <a:pt x="3370" y="2810"/>
                    <a:pt x="3536" y="2870"/>
                    <a:pt x="3703" y="2917"/>
                  </a:cubicBezTo>
                  <a:cubicBezTo>
                    <a:pt x="3798" y="2953"/>
                    <a:pt x="3905" y="2989"/>
                    <a:pt x="4001" y="2989"/>
                  </a:cubicBezTo>
                  <a:cubicBezTo>
                    <a:pt x="4096" y="3001"/>
                    <a:pt x="4167" y="2965"/>
                    <a:pt x="4120" y="2917"/>
                  </a:cubicBezTo>
                  <a:cubicBezTo>
                    <a:pt x="3679" y="2763"/>
                    <a:pt x="3572" y="2441"/>
                    <a:pt x="3120" y="2298"/>
                  </a:cubicBezTo>
                  <a:cubicBezTo>
                    <a:pt x="3012" y="2263"/>
                    <a:pt x="2893" y="2251"/>
                    <a:pt x="2786" y="2239"/>
                  </a:cubicBezTo>
                  <a:cubicBezTo>
                    <a:pt x="2393" y="2167"/>
                    <a:pt x="1941" y="2060"/>
                    <a:pt x="1691" y="1870"/>
                  </a:cubicBezTo>
                  <a:cubicBezTo>
                    <a:pt x="1476" y="1703"/>
                    <a:pt x="1500" y="1536"/>
                    <a:pt x="1607" y="1429"/>
                  </a:cubicBezTo>
                  <a:cubicBezTo>
                    <a:pt x="1715" y="1310"/>
                    <a:pt x="1893" y="1227"/>
                    <a:pt x="1977" y="1108"/>
                  </a:cubicBezTo>
                  <a:cubicBezTo>
                    <a:pt x="2048" y="989"/>
                    <a:pt x="1988" y="798"/>
                    <a:pt x="1703" y="655"/>
                  </a:cubicBezTo>
                  <a:cubicBezTo>
                    <a:pt x="1596" y="596"/>
                    <a:pt x="1465" y="548"/>
                    <a:pt x="1417" y="489"/>
                  </a:cubicBezTo>
                  <a:cubicBezTo>
                    <a:pt x="1381" y="429"/>
                    <a:pt x="1441" y="393"/>
                    <a:pt x="1441" y="334"/>
                  </a:cubicBezTo>
                  <a:cubicBezTo>
                    <a:pt x="1429" y="274"/>
                    <a:pt x="1298" y="191"/>
                    <a:pt x="1155" y="155"/>
                  </a:cubicBezTo>
                  <a:cubicBezTo>
                    <a:pt x="1012" y="120"/>
                    <a:pt x="881" y="143"/>
                    <a:pt x="857" y="191"/>
                  </a:cubicBezTo>
                  <a:cubicBezTo>
                    <a:pt x="786" y="381"/>
                    <a:pt x="393" y="0"/>
                    <a:pt x="214" y="155"/>
                  </a:cubicBezTo>
                  <a:cubicBezTo>
                    <a:pt x="72" y="286"/>
                    <a:pt x="548" y="643"/>
                    <a:pt x="476" y="81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20;p8">
              <a:extLst>
                <a:ext uri="{FF2B5EF4-FFF2-40B4-BE49-F238E27FC236}">
                  <a16:creationId xmlns:a16="http://schemas.microsoft.com/office/drawing/2014/main" id="{EF874B43-3E2B-94AB-8E58-111C475CD800}"/>
                </a:ext>
              </a:extLst>
            </p:cNvPr>
            <p:cNvSpPr/>
            <p:nvPr/>
          </p:nvSpPr>
          <p:spPr>
            <a:xfrm>
              <a:off x="18786965" y="6879360"/>
              <a:ext cx="324466" cy="85114"/>
            </a:xfrm>
            <a:custGeom>
              <a:avLst/>
              <a:gdLst/>
              <a:ahLst/>
              <a:cxnLst/>
              <a:rect l="l" t="t" r="r" b="b"/>
              <a:pathLst>
                <a:path w="3382" h="1620" extrusionOk="0">
                  <a:moveTo>
                    <a:pt x="667" y="36"/>
                  </a:moveTo>
                  <a:cubicBezTo>
                    <a:pt x="620" y="24"/>
                    <a:pt x="572" y="24"/>
                    <a:pt x="536" y="12"/>
                  </a:cubicBezTo>
                  <a:cubicBezTo>
                    <a:pt x="370" y="12"/>
                    <a:pt x="203" y="12"/>
                    <a:pt x="108" y="48"/>
                  </a:cubicBezTo>
                  <a:cubicBezTo>
                    <a:pt x="0" y="96"/>
                    <a:pt x="12" y="191"/>
                    <a:pt x="24" y="286"/>
                  </a:cubicBezTo>
                  <a:cubicBezTo>
                    <a:pt x="36" y="417"/>
                    <a:pt x="60" y="536"/>
                    <a:pt x="72" y="667"/>
                  </a:cubicBezTo>
                  <a:cubicBezTo>
                    <a:pt x="72" y="691"/>
                    <a:pt x="96" y="727"/>
                    <a:pt x="143" y="739"/>
                  </a:cubicBezTo>
                  <a:cubicBezTo>
                    <a:pt x="167" y="751"/>
                    <a:pt x="179" y="751"/>
                    <a:pt x="203" y="751"/>
                  </a:cubicBezTo>
                  <a:cubicBezTo>
                    <a:pt x="381" y="739"/>
                    <a:pt x="465" y="655"/>
                    <a:pt x="560" y="596"/>
                  </a:cubicBezTo>
                  <a:cubicBezTo>
                    <a:pt x="643" y="536"/>
                    <a:pt x="822" y="489"/>
                    <a:pt x="1036" y="548"/>
                  </a:cubicBezTo>
                  <a:cubicBezTo>
                    <a:pt x="1108" y="572"/>
                    <a:pt x="1167" y="596"/>
                    <a:pt x="1227" y="608"/>
                  </a:cubicBezTo>
                  <a:cubicBezTo>
                    <a:pt x="1286" y="620"/>
                    <a:pt x="1346" y="620"/>
                    <a:pt x="1394" y="632"/>
                  </a:cubicBezTo>
                  <a:cubicBezTo>
                    <a:pt x="1524" y="655"/>
                    <a:pt x="1667" y="727"/>
                    <a:pt x="1715" y="798"/>
                  </a:cubicBezTo>
                  <a:cubicBezTo>
                    <a:pt x="1775" y="858"/>
                    <a:pt x="1751" y="917"/>
                    <a:pt x="1703" y="965"/>
                  </a:cubicBezTo>
                  <a:cubicBezTo>
                    <a:pt x="1667" y="989"/>
                    <a:pt x="1632" y="1013"/>
                    <a:pt x="1632" y="1048"/>
                  </a:cubicBezTo>
                  <a:cubicBezTo>
                    <a:pt x="1655" y="1120"/>
                    <a:pt x="1822" y="1191"/>
                    <a:pt x="1965" y="1239"/>
                  </a:cubicBezTo>
                  <a:cubicBezTo>
                    <a:pt x="2108" y="1286"/>
                    <a:pt x="2275" y="1322"/>
                    <a:pt x="2370" y="1405"/>
                  </a:cubicBezTo>
                  <a:cubicBezTo>
                    <a:pt x="2394" y="1417"/>
                    <a:pt x="2417" y="1441"/>
                    <a:pt x="2441" y="1453"/>
                  </a:cubicBezTo>
                  <a:cubicBezTo>
                    <a:pt x="2513" y="1489"/>
                    <a:pt x="2584" y="1477"/>
                    <a:pt x="2656" y="1465"/>
                  </a:cubicBezTo>
                  <a:cubicBezTo>
                    <a:pt x="2798" y="1465"/>
                    <a:pt x="3025" y="1536"/>
                    <a:pt x="3144" y="1620"/>
                  </a:cubicBezTo>
                  <a:cubicBezTo>
                    <a:pt x="3251" y="1596"/>
                    <a:pt x="3322" y="1536"/>
                    <a:pt x="3370" y="1477"/>
                  </a:cubicBezTo>
                  <a:cubicBezTo>
                    <a:pt x="3382" y="1465"/>
                    <a:pt x="3382" y="1453"/>
                    <a:pt x="3370" y="1429"/>
                  </a:cubicBezTo>
                  <a:cubicBezTo>
                    <a:pt x="3346" y="1405"/>
                    <a:pt x="3287" y="1394"/>
                    <a:pt x="3239" y="1370"/>
                  </a:cubicBezTo>
                  <a:cubicBezTo>
                    <a:pt x="3060" y="1286"/>
                    <a:pt x="3001" y="1167"/>
                    <a:pt x="3048" y="1096"/>
                  </a:cubicBezTo>
                  <a:cubicBezTo>
                    <a:pt x="3096" y="1036"/>
                    <a:pt x="3203" y="989"/>
                    <a:pt x="3287" y="929"/>
                  </a:cubicBezTo>
                  <a:cubicBezTo>
                    <a:pt x="3358" y="870"/>
                    <a:pt x="3382" y="774"/>
                    <a:pt x="3251" y="679"/>
                  </a:cubicBezTo>
                  <a:cubicBezTo>
                    <a:pt x="3191" y="643"/>
                    <a:pt x="3120" y="608"/>
                    <a:pt x="3084" y="560"/>
                  </a:cubicBezTo>
                  <a:cubicBezTo>
                    <a:pt x="3025" y="501"/>
                    <a:pt x="3060" y="465"/>
                    <a:pt x="3037" y="405"/>
                  </a:cubicBezTo>
                  <a:cubicBezTo>
                    <a:pt x="3013" y="334"/>
                    <a:pt x="2894" y="262"/>
                    <a:pt x="2775" y="191"/>
                  </a:cubicBezTo>
                  <a:cubicBezTo>
                    <a:pt x="2656" y="108"/>
                    <a:pt x="2477" y="12"/>
                    <a:pt x="2322" y="0"/>
                  </a:cubicBezTo>
                  <a:cubicBezTo>
                    <a:pt x="2096" y="0"/>
                    <a:pt x="2251" y="203"/>
                    <a:pt x="2156" y="274"/>
                  </a:cubicBezTo>
                  <a:cubicBezTo>
                    <a:pt x="2048" y="358"/>
                    <a:pt x="1965" y="346"/>
                    <a:pt x="1727" y="346"/>
                  </a:cubicBezTo>
                  <a:cubicBezTo>
                    <a:pt x="1620" y="346"/>
                    <a:pt x="1036" y="322"/>
                    <a:pt x="965" y="298"/>
                  </a:cubicBezTo>
                  <a:cubicBezTo>
                    <a:pt x="786" y="227"/>
                    <a:pt x="870" y="96"/>
                    <a:pt x="667" y="3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21;p8">
              <a:extLst>
                <a:ext uri="{FF2B5EF4-FFF2-40B4-BE49-F238E27FC236}">
                  <a16:creationId xmlns:a16="http://schemas.microsoft.com/office/drawing/2014/main" id="{C59D6A1D-ECC5-A897-97D4-5E00AD87B3EA}"/>
                </a:ext>
              </a:extLst>
            </p:cNvPr>
            <p:cNvSpPr/>
            <p:nvPr/>
          </p:nvSpPr>
          <p:spPr>
            <a:xfrm>
              <a:off x="18435157" y="6796768"/>
              <a:ext cx="177103" cy="79492"/>
            </a:xfrm>
            <a:custGeom>
              <a:avLst/>
              <a:gdLst/>
              <a:ahLst/>
              <a:cxnLst/>
              <a:rect l="l" t="t" r="r" b="b"/>
              <a:pathLst>
                <a:path w="1846" h="1513" extrusionOk="0">
                  <a:moveTo>
                    <a:pt x="608" y="787"/>
                  </a:moveTo>
                  <a:cubicBezTo>
                    <a:pt x="584" y="846"/>
                    <a:pt x="596" y="918"/>
                    <a:pt x="643" y="989"/>
                  </a:cubicBezTo>
                  <a:cubicBezTo>
                    <a:pt x="679" y="1072"/>
                    <a:pt x="703" y="1156"/>
                    <a:pt x="596" y="1180"/>
                  </a:cubicBezTo>
                  <a:cubicBezTo>
                    <a:pt x="524" y="1191"/>
                    <a:pt x="417" y="1180"/>
                    <a:pt x="334" y="1191"/>
                  </a:cubicBezTo>
                  <a:cubicBezTo>
                    <a:pt x="96" y="1191"/>
                    <a:pt x="0" y="1311"/>
                    <a:pt x="108" y="1453"/>
                  </a:cubicBezTo>
                  <a:cubicBezTo>
                    <a:pt x="477" y="1513"/>
                    <a:pt x="572" y="1334"/>
                    <a:pt x="774" y="1239"/>
                  </a:cubicBezTo>
                  <a:cubicBezTo>
                    <a:pt x="822" y="1227"/>
                    <a:pt x="870" y="1203"/>
                    <a:pt x="905" y="1180"/>
                  </a:cubicBezTo>
                  <a:cubicBezTo>
                    <a:pt x="965" y="1144"/>
                    <a:pt x="977" y="1084"/>
                    <a:pt x="1000" y="1037"/>
                  </a:cubicBezTo>
                  <a:cubicBezTo>
                    <a:pt x="1024" y="989"/>
                    <a:pt x="1072" y="941"/>
                    <a:pt x="1120" y="906"/>
                  </a:cubicBezTo>
                  <a:cubicBezTo>
                    <a:pt x="1334" y="715"/>
                    <a:pt x="1846" y="489"/>
                    <a:pt x="1227" y="132"/>
                  </a:cubicBezTo>
                  <a:cubicBezTo>
                    <a:pt x="1108" y="60"/>
                    <a:pt x="905" y="1"/>
                    <a:pt x="810" y="37"/>
                  </a:cubicBezTo>
                  <a:cubicBezTo>
                    <a:pt x="691" y="72"/>
                    <a:pt x="798" y="179"/>
                    <a:pt x="834" y="275"/>
                  </a:cubicBezTo>
                  <a:cubicBezTo>
                    <a:pt x="965" y="525"/>
                    <a:pt x="667" y="608"/>
                    <a:pt x="608" y="78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22;p8">
              <a:extLst>
                <a:ext uri="{FF2B5EF4-FFF2-40B4-BE49-F238E27FC236}">
                  <a16:creationId xmlns:a16="http://schemas.microsoft.com/office/drawing/2014/main" id="{146BD7DC-BFBA-B3A9-25E2-067387D25B53}"/>
                </a:ext>
              </a:extLst>
            </p:cNvPr>
            <p:cNvSpPr/>
            <p:nvPr/>
          </p:nvSpPr>
          <p:spPr>
            <a:xfrm>
              <a:off x="18707048" y="6802443"/>
              <a:ext cx="98241" cy="33783"/>
            </a:xfrm>
            <a:custGeom>
              <a:avLst/>
              <a:gdLst/>
              <a:ahLst/>
              <a:cxnLst/>
              <a:rect l="l" t="t" r="r" b="b"/>
              <a:pathLst>
                <a:path w="1024" h="643" extrusionOk="0">
                  <a:moveTo>
                    <a:pt x="726" y="357"/>
                  </a:moveTo>
                  <a:cubicBezTo>
                    <a:pt x="1024" y="345"/>
                    <a:pt x="333" y="60"/>
                    <a:pt x="286" y="0"/>
                  </a:cubicBezTo>
                  <a:cubicBezTo>
                    <a:pt x="0" y="167"/>
                    <a:pt x="95" y="345"/>
                    <a:pt x="12" y="572"/>
                  </a:cubicBezTo>
                  <a:cubicBezTo>
                    <a:pt x="12" y="572"/>
                    <a:pt x="12" y="583"/>
                    <a:pt x="12" y="595"/>
                  </a:cubicBezTo>
                  <a:cubicBezTo>
                    <a:pt x="36" y="631"/>
                    <a:pt x="167" y="643"/>
                    <a:pt x="214" y="631"/>
                  </a:cubicBezTo>
                  <a:cubicBezTo>
                    <a:pt x="310" y="595"/>
                    <a:pt x="310" y="512"/>
                    <a:pt x="345" y="452"/>
                  </a:cubicBezTo>
                  <a:cubicBezTo>
                    <a:pt x="369" y="393"/>
                    <a:pt x="441" y="333"/>
                    <a:pt x="595" y="345"/>
                  </a:cubicBezTo>
                  <a:cubicBezTo>
                    <a:pt x="631" y="345"/>
                    <a:pt x="679" y="357"/>
                    <a:pt x="726" y="35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3;p8">
              <a:extLst>
                <a:ext uri="{FF2B5EF4-FFF2-40B4-BE49-F238E27FC236}">
                  <a16:creationId xmlns:a16="http://schemas.microsoft.com/office/drawing/2014/main" id="{2FE66B5F-552C-9C64-A6D8-C15B0B82B420}"/>
                </a:ext>
              </a:extLst>
            </p:cNvPr>
            <p:cNvSpPr/>
            <p:nvPr/>
          </p:nvSpPr>
          <p:spPr>
            <a:xfrm>
              <a:off x="19661928" y="7157713"/>
              <a:ext cx="1707809" cy="392258"/>
            </a:xfrm>
            <a:custGeom>
              <a:avLst/>
              <a:gdLst/>
              <a:ahLst/>
              <a:cxnLst/>
              <a:rect l="l" t="t" r="r" b="b"/>
              <a:pathLst>
                <a:path w="17801" h="7466" extrusionOk="0">
                  <a:moveTo>
                    <a:pt x="1108" y="156"/>
                  </a:moveTo>
                  <a:cubicBezTo>
                    <a:pt x="882" y="96"/>
                    <a:pt x="644" y="36"/>
                    <a:pt x="441" y="13"/>
                  </a:cubicBezTo>
                  <a:cubicBezTo>
                    <a:pt x="239" y="1"/>
                    <a:pt x="48" y="36"/>
                    <a:pt x="24" y="132"/>
                  </a:cubicBezTo>
                  <a:cubicBezTo>
                    <a:pt x="1" y="215"/>
                    <a:pt x="179" y="382"/>
                    <a:pt x="405" y="441"/>
                  </a:cubicBezTo>
                  <a:cubicBezTo>
                    <a:pt x="620" y="501"/>
                    <a:pt x="786" y="453"/>
                    <a:pt x="989" y="525"/>
                  </a:cubicBezTo>
                  <a:cubicBezTo>
                    <a:pt x="1179" y="596"/>
                    <a:pt x="1287" y="715"/>
                    <a:pt x="1453" y="798"/>
                  </a:cubicBezTo>
                  <a:cubicBezTo>
                    <a:pt x="1739" y="929"/>
                    <a:pt x="2120" y="941"/>
                    <a:pt x="2322" y="1096"/>
                  </a:cubicBezTo>
                  <a:cubicBezTo>
                    <a:pt x="1965" y="1084"/>
                    <a:pt x="1596" y="1060"/>
                    <a:pt x="1215" y="1037"/>
                  </a:cubicBezTo>
                  <a:cubicBezTo>
                    <a:pt x="1322" y="1227"/>
                    <a:pt x="2001" y="1358"/>
                    <a:pt x="2156" y="1560"/>
                  </a:cubicBezTo>
                  <a:cubicBezTo>
                    <a:pt x="2180" y="1584"/>
                    <a:pt x="2180" y="1620"/>
                    <a:pt x="2227" y="1656"/>
                  </a:cubicBezTo>
                  <a:cubicBezTo>
                    <a:pt x="2299" y="1715"/>
                    <a:pt x="2430" y="1739"/>
                    <a:pt x="2501" y="1727"/>
                  </a:cubicBezTo>
                  <a:cubicBezTo>
                    <a:pt x="2572" y="1715"/>
                    <a:pt x="2596" y="1668"/>
                    <a:pt x="2620" y="1632"/>
                  </a:cubicBezTo>
                  <a:cubicBezTo>
                    <a:pt x="2763" y="1608"/>
                    <a:pt x="3001" y="1715"/>
                    <a:pt x="3144" y="1822"/>
                  </a:cubicBezTo>
                  <a:cubicBezTo>
                    <a:pt x="3299" y="1930"/>
                    <a:pt x="3430" y="2049"/>
                    <a:pt x="3632" y="2120"/>
                  </a:cubicBezTo>
                  <a:cubicBezTo>
                    <a:pt x="3930" y="2227"/>
                    <a:pt x="4251" y="2180"/>
                    <a:pt x="4513" y="2322"/>
                  </a:cubicBezTo>
                  <a:cubicBezTo>
                    <a:pt x="4882" y="2513"/>
                    <a:pt x="4894" y="2537"/>
                    <a:pt x="5299" y="2584"/>
                  </a:cubicBezTo>
                  <a:cubicBezTo>
                    <a:pt x="5406" y="2692"/>
                    <a:pt x="5585" y="2846"/>
                    <a:pt x="5763" y="2858"/>
                  </a:cubicBezTo>
                  <a:cubicBezTo>
                    <a:pt x="5823" y="2870"/>
                    <a:pt x="5859" y="2858"/>
                    <a:pt x="5906" y="2858"/>
                  </a:cubicBezTo>
                  <a:cubicBezTo>
                    <a:pt x="6156" y="2834"/>
                    <a:pt x="6549" y="3025"/>
                    <a:pt x="6763" y="3192"/>
                  </a:cubicBezTo>
                  <a:cubicBezTo>
                    <a:pt x="6990" y="3370"/>
                    <a:pt x="7097" y="3549"/>
                    <a:pt x="7275" y="3727"/>
                  </a:cubicBezTo>
                  <a:cubicBezTo>
                    <a:pt x="7418" y="3858"/>
                    <a:pt x="7609" y="4001"/>
                    <a:pt x="7740" y="4144"/>
                  </a:cubicBezTo>
                  <a:cubicBezTo>
                    <a:pt x="7871" y="4275"/>
                    <a:pt x="7942" y="4430"/>
                    <a:pt x="7823" y="4489"/>
                  </a:cubicBezTo>
                  <a:cubicBezTo>
                    <a:pt x="7668" y="4394"/>
                    <a:pt x="7466" y="4418"/>
                    <a:pt x="7418" y="4489"/>
                  </a:cubicBezTo>
                  <a:cubicBezTo>
                    <a:pt x="7371" y="4561"/>
                    <a:pt x="7418" y="4668"/>
                    <a:pt x="7347" y="4728"/>
                  </a:cubicBezTo>
                  <a:cubicBezTo>
                    <a:pt x="7895" y="4882"/>
                    <a:pt x="8156" y="4585"/>
                    <a:pt x="8704" y="4763"/>
                  </a:cubicBezTo>
                  <a:cubicBezTo>
                    <a:pt x="9121" y="4894"/>
                    <a:pt x="9383" y="5204"/>
                    <a:pt x="9788" y="5370"/>
                  </a:cubicBezTo>
                  <a:cubicBezTo>
                    <a:pt x="10133" y="5525"/>
                    <a:pt x="10490" y="5537"/>
                    <a:pt x="10740" y="5513"/>
                  </a:cubicBezTo>
                  <a:cubicBezTo>
                    <a:pt x="10812" y="5501"/>
                    <a:pt x="10871" y="5490"/>
                    <a:pt x="10954" y="5513"/>
                  </a:cubicBezTo>
                  <a:cubicBezTo>
                    <a:pt x="11014" y="5525"/>
                    <a:pt x="11073" y="5549"/>
                    <a:pt x="11133" y="5573"/>
                  </a:cubicBezTo>
                  <a:cubicBezTo>
                    <a:pt x="11407" y="5680"/>
                    <a:pt x="11705" y="5692"/>
                    <a:pt x="11776" y="5597"/>
                  </a:cubicBezTo>
                  <a:cubicBezTo>
                    <a:pt x="11883" y="5478"/>
                    <a:pt x="11669" y="5216"/>
                    <a:pt x="11847" y="5132"/>
                  </a:cubicBezTo>
                  <a:cubicBezTo>
                    <a:pt x="12074" y="5204"/>
                    <a:pt x="12300" y="5287"/>
                    <a:pt x="12514" y="5359"/>
                  </a:cubicBezTo>
                  <a:cubicBezTo>
                    <a:pt x="12597" y="5382"/>
                    <a:pt x="12681" y="5406"/>
                    <a:pt x="12752" y="5430"/>
                  </a:cubicBezTo>
                  <a:cubicBezTo>
                    <a:pt x="12836" y="5454"/>
                    <a:pt x="12919" y="5454"/>
                    <a:pt x="13002" y="5466"/>
                  </a:cubicBezTo>
                  <a:cubicBezTo>
                    <a:pt x="13300" y="5525"/>
                    <a:pt x="13645" y="5668"/>
                    <a:pt x="13871" y="5847"/>
                  </a:cubicBezTo>
                  <a:cubicBezTo>
                    <a:pt x="14038" y="5954"/>
                    <a:pt x="14169" y="6097"/>
                    <a:pt x="14372" y="6192"/>
                  </a:cubicBezTo>
                  <a:cubicBezTo>
                    <a:pt x="14502" y="6240"/>
                    <a:pt x="14633" y="6263"/>
                    <a:pt x="14753" y="6323"/>
                  </a:cubicBezTo>
                  <a:cubicBezTo>
                    <a:pt x="14967" y="6418"/>
                    <a:pt x="15038" y="6573"/>
                    <a:pt x="15241" y="6680"/>
                  </a:cubicBezTo>
                  <a:cubicBezTo>
                    <a:pt x="15443" y="6775"/>
                    <a:pt x="15681" y="6799"/>
                    <a:pt x="15848" y="6918"/>
                  </a:cubicBezTo>
                  <a:cubicBezTo>
                    <a:pt x="15907" y="6942"/>
                    <a:pt x="15943" y="6990"/>
                    <a:pt x="16003" y="7014"/>
                  </a:cubicBezTo>
                  <a:cubicBezTo>
                    <a:pt x="16193" y="7121"/>
                    <a:pt x="16360" y="7049"/>
                    <a:pt x="16574" y="7109"/>
                  </a:cubicBezTo>
                  <a:cubicBezTo>
                    <a:pt x="16646" y="7121"/>
                    <a:pt x="16717" y="7156"/>
                    <a:pt x="16788" y="7192"/>
                  </a:cubicBezTo>
                  <a:cubicBezTo>
                    <a:pt x="17086" y="7323"/>
                    <a:pt x="17384" y="7383"/>
                    <a:pt x="17681" y="7454"/>
                  </a:cubicBezTo>
                  <a:cubicBezTo>
                    <a:pt x="17717" y="7454"/>
                    <a:pt x="17765" y="7466"/>
                    <a:pt x="17789" y="7454"/>
                  </a:cubicBezTo>
                  <a:cubicBezTo>
                    <a:pt x="17801" y="7430"/>
                    <a:pt x="17741" y="7383"/>
                    <a:pt x="17681" y="7347"/>
                  </a:cubicBezTo>
                  <a:cubicBezTo>
                    <a:pt x="17431" y="7204"/>
                    <a:pt x="17134" y="7097"/>
                    <a:pt x="16908" y="6942"/>
                  </a:cubicBezTo>
                  <a:cubicBezTo>
                    <a:pt x="16848" y="6906"/>
                    <a:pt x="16788" y="6859"/>
                    <a:pt x="16741" y="6823"/>
                  </a:cubicBezTo>
                  <a:cubicBezTo>
                    <a:pt x="16622" y="6740"/>
                    <a:pt x="16479" y="6668"/>
                    <a:pt x="16348" y="6597"/>
                  </a:cubicBezTo>
                  <a:cubicBezTo>
                    <a:pt x="15907" y="6347"/>
                    <a:pt x="15467" y="6109"/>
                    <a:pt x="15026" y="5871"/>
                  </a:cubicBezTo>
                  <a:cubicBezTo>
                    <a:pt x="14955" y="5835"/>
                    <a:pt x="14883" y="5799"/>
                    <a:pt x="14824" y="5751"/>
                  </a:cubicBezTo>
                  <a:cubicBezTo>
                    <a:pt x="14776" y="5704"/>
                    <a:pt x="14753" y="5656"/>
                    <a:pt x="14705" y="5597"/>
                  </a:cubicBezTo>
                  <a:cubicBezTo>
                    <a:pt x="14562" y="5478"/>
                    <a:pt x="14252" y="5370"/>
                    <a:pt x="14133" y="5239"/>
                  </a:cubicBezTo>
                  <a:cubicBezTo>
                    <a:pt x="13991" y="5073"/>
                    <a:pt x="14324" y="5061"/>
                    <a:pt x="14360" y="4942"/>
                  </a:cubicBezTo>
                  <a:cubicBezTo>
                    <a:pt x="14395" y="4823"/>
                    <a:pt x="14062" y="4585"/>
                    <a:pt x="13788" y="4549"/>
                  </a:cubicBezTo>
                  <a:cubicBezTo>
                    <a:pt x="13717" y="4537"/>
                    <a:pt x="13645" y="4525"/>
                    <a:pt x="13574" y="4501"/>
                  </a:cubicBezTo>
                  <a:cubicBezTo>
                    <a:pt x="13407" y="4442"/>
                    <a:pt x="13324" y="4323"/>
                    <a:pt x="13169" y="4239"/>
                  </a:cubicBezTo>
                  <a:cubicBezTo>
                    <a:pt x="12895" y="4097"/>
                    <a:pt x="12550" y="4168"/>
                    <a:pt x="12288" y="4001"/>
                  </a:cubicBezTo>
                  <a:cubicBezTo>
                    <a:pt x="12074" y="3870"/>
                    <a:pt x="12133" y="3716"/>
                    <a:pt x="11907" y="3596"/>
                  </a:cubicBezTo>
                  <a:cubicBezTo>
                    <a:pt x="11645" y="3465"/>
                    <a:pt x="11407" y="3323"/>
                    <a:pt x="11121" y="3251"/>
                  </a:cubicBezTo>
                  <a:cubicBezTo>
                    <a:pt x="11050" y="3227"/>
                    <a:pt x="10966" y="3204"/>
                    <a:pt x="10895" y="3168"/>
                  </a:cubicBezTo>
                  <a:cubicBezTo>
                    <a:pt x="10776" y="3108"/>
                    <a:pt x="10752" y="3025"/>
                    <a:pt x="10633" y="2965"/>
                  </a:cubicBezTo>
                  <a:cubicBezTo>
                    <a:pt x="10550" y="2918"/>
                    <a:pt x="10466" y="2918"/>
                    <a:pt x="10383" y="2906"/>
                  </a:cubicBezTo>
                  <a:cubicBezTo>
                    <a:pt x="9811" y="2823"/>
                    <a:pt x="9180" y="2501"/>
                    <a:pt x="8573" y="2322"/>
                  </a:cubicBezTo>
                  <a:cubicBezTo>
                    <a:pt x="8359" y="2263"/>
                    <a:pt x="8156" y="2215"/>
                    <a:pt x="7954" y="2144"/>
                  </a:cubicBezTo>
                  <a:cubicBezTo>
                    <a:pt x="7561" y="2013"/>
                    <a:pt x="7180" y="1775"/>
                    <a:pt x="6787" y="1703"/>
                  </a:cubicBezTo>
                  <a:cubicBezTo>
                    <a:pt x="6585" y="1656"/>
                    <a:pt x="6406" y="1668"/>
                    <a:pt x="6192" y="1608"/>
                  </a:cubicBezTo>
                  <a:cubicBezTo>
                    <a:pt x="5978" y="1537"/>
                    <a:pt x="5787" y="1418"/>
                    <a:pt x="5573" y="1334"/>
                  </a:cubicBezTo>
                  <a:cubicBezTo>
                    <a:pt x="5382" y="1275"/>
                    <a:pt x="5204" y="1251"/>
                    <a:pt x="5025" y="1227"/>
                  </a:cubicBezTo>
                  <a:cubicBezTo>
                    <a:pt x="4894" y="1203"/>
                    <a:pt x="4751" y="1191"/>
                    <a:pt x="4668" y="1215"/>
                  </a:cubicBezTo>
                  <a:cubicBezTo>
                    <a:pt x="4608" y="1239"/>
                    <a:pt x="4585" y="1275"/>
                    <a:pt x="4561" y="1310"/>
                  </a:cubicBezTo>
                  <a:cubicBezTo>
                    <a:pt x="4430" y="1465"/>
                    <a:pt x="4263" y="1596"/>
                    <a:pt x="4049" y="1703"/>
                  </a:cubicBezTo>
                  <a:cubicBezTo>
                    <a:pt x="3977" y="1751"/>
                    <a:pt x="3799" y="1763"/>
                    <a:pt x="3680" y="1680"/>
                  </a:cubicBezTo>
                  <a:cubicBezTo>
                    <a:pt x="3644" y="1644"/>
                    <a:pt x="3632" y="1620"/>
                    <a:pt x="3608" y="1584"/>
                  </a:cubicBezTo>
                  <a:cubicBezTo>
                    <a:pt x="3537" y="1489"/>
                    <a:pt x="3323" y="1370"/>
                    <a:pt x="3132" y="1334"/>
                  </a:cubicBezTo>
                  <a:cubicBezTo>
                    <a:pt x="3084" y="1322"/>
                    <a:pt x="3037" y="1322"/>
                    <a:pt x="2977" y="1299"/>
                  </a:cubicBezTo>
                  <a:cubicBezTo>
                    <a:pt x="2906" y="1263"/>
                    <a:pt x="2870" y="1215"/>
                    <a:pt x="2846" y="1179"/>
                  </a:cubicBezTo>
                  <a:cubicBezTo>
                    <a:pt x="2727" y="941"/>
                    <a:pt x="2596" y="715"/>
                    <a:pt x="2441" y="477"/>
                  </a:cubicBezTo>
                  <a:cubicBezTo>
                    <a:pt x="2406" y="429"/>
                    <a:pt x="2358" y="358"/>
                    <a:pt x="2263" y="322"/>
                  </a:cubicBezTo>
                  <a:cubicBezTo>
                    <a:pt x="2203" y="310"/>
                    <a:pt x="2156" y="298"/>
                    <a:pt x="2120" y="298"/>
                  </a:cubicBezTo>
                  <a:cubicBezTo>
                    <a:pt x="1799" y="251"/>
                    <a:pt x="1441" y="239"/>
                    <a:pt x="1108" y="15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4;p8">
              <a:extLst>
                <a:ext uri="{FF2B5EF4-FFF2-40B4-BE49-F238E27FC236}">
                  <a16:creationId xmlns:a16="http://schemas.microsoft.com/office/drawing/2014/main" id="{35AF1BB8-AB25-1A2E-2001-521864468FE4}"/>
                </a:ext>
              </a:extLst>
            </p:cNvPr>
            <p:cNvSpPr/>
            <p:nvPr/>
          </p:nvSpPr>
          <p:spPr>
            <a:xfrm>
              <a:off x="19338710" y="7058887"/>
              <a:ext cx="136041" cy="82014"/>
            </a:xfrm>
            <a:custGeom>
              <a:avLst/>
              <a:gdLst/>
              <a:ahLst/>
              <a:cxnLst/>
              <a:rect l="l" t="t" r="r" b="b"/>
              <a:pathLst>
                <a:path w="1418" h="1561" extrusionOk="0">
                  <a:moveTo>
                    <a:pt x="95" y="477"/>
                  </a:moveTo>
                  <a:cubicBezTo>
                    <a:pt x="155" y="536"/>
                    <a:pt x="203" y="584"/>
                    <a:pt x="179" y="620"/>
                  </a:cubicBezTo>
                  <a:cubicBezTo>
                    <a:pt x="179" y="644"/>
                    <a:pt x="155" y="644"/>
                    <a:pt x="155" y="655"/>
                  </a:cubicBezTo>
                  <a:cubicBezTo>
                    <a:pt x="155" y="715"/>
                    <a:pt x="322" y="774"/>
                    <a:pt x="381" y="834"/>
                  </a:cubicBezTo>
                  <a:cubicBezTo>
                    <a:pt x="441" y="894"/>
                    <a:pt x="345" y="917"/>
                    <a:pt x="345" y="965"/>
                  </a:cubicBezTo>
                  <a:cubicBezTo>
                    <a:pt x="345" y="1013"/>
                    <a:pt x="393" y="1072"/>
                    <a:pt x="453" y="1120"/>
                  </a:cubicBezTo>
                  <a:cubicBezTo>
                    <a:pt x="607" y="1251"/>
                    <a:pt x="798" y="1394"/>
                    <a:pt x="1036" y="1501"/>
                  </a:cubicBezTo>
                  <a:cubicBezTo>
                    <a:pt x="1107" y="1536"/>
                    <a:pt x="1238" y="1560"/>
                    <a:pt x="1227" y="1525"/>
                  </a:cubicBezTo>
                  <a:cubicBezTo>
                    <a:pt x="1060" y="1441"/>
                    <a:pt x="941" y="1346"/>
                    <a:pt x="822" y="1251"/>
                  </a:cubicBezTo>
                  <a:cubicBezTo>
                    <a:pt x="726" y="1167"/>
                    <a:pt x="619" y="1072"/>
                    <a:pt x="643" y="1001"/>
                  </a:cubicBezTo>
                  <a:cubicBezTo>
                    <a:pt x="655" y="929"/>
                    <a:pt x="857" y="929"/>
                    <a:pt x="988" y="1001"/>
                  </a:cubicBezTo>
                  <a:cubicBezTo>
                    <a:pt x="1024" y="1036"/>
                    <a:pt x="1048" y="1060"/>
                    <a:pt x="1096" y="1096"/>
                  </a:cubicBezTo>
                  <a:cubicBezTo>
                    <a:pt x="1191" y="1144"/>
                    <a:pt x="1346" y="1167"/>
                    <a:pt x="1381" y="1132"/>
                  </a:cubicBezTo>
                  <a:cubicBezTo>
                    <a:pt x="1417" y="1096"/>
                    <a:pt x="1346" y="1013"/>
                    <a:pt x="1238" y="965"/>
                  </a:cubicBezTo>
                  <a:cubicBezTo>
                    <a:pt x="1155" y="941"/>
                    <a:pt x="1084" y="929"/>
                    <a:pt x="1012" y="905"/>
                  </a:cubicBezTo>
                  <a:cubicBezTo>
                    <a:pt x="929" y="882"/>
                    <a:pt x="846" y="846"/>
                    <a:pt x="822" y="810"/>
                  </a:cubicBezTo>
                  <a:cubicBezTo>
                    <a:pt x="750" y="715"/>
                    <a:pt x="1036" y="739"/>
                    <a:pt x="1024" y="667"/>
                  </a:cubicBezTo>
                  <a:cubicBezTo>
                    <a:pt x="1024" y="632"/>
                    <a:pt x="953" y="572"/>
                    <a:pt x="857" y="548"/>
                  </a:cubicBezTo>
                  <a:cubicBezTo>
                    <a:pt x="774" y="524"/>
                    <a:pt x="703" y="536"/>
                    <a:pt x="667" y="560"/>
                  </a:cubicBezTo>
                  <a:cubicBezTo>
                    <a:pt x="655" y="584"/>
                    <a:pt x="631" y="620"/>
                    <a:pt x="560" y="596"/>
                  </a:cubicBezTo>
                  <a:cubicBezTo>
                    <a:pt x="536" y="584"/>
                    <a:pt x="524" y="572"/>
                    <a:pt x="500" y="560"/>
                  </a:cubicBezTo>
                  <a:cubicBezTo>
                    <a:pt x="322" y="405"/>
                    <a:pt x="453" y="227"/>
                    <a:pt x="262" y="72"/>
                  </a:cubicBezTo>
                  <a:cubicBezTo>
                    <a:pt x="215" y="36"/>
                    <a:pt x="95" y="1"/>
                    <a:pt x="60" y="12"/>
                  </a:cubicBezTo>
                  <a:cubicBezTo>
                    <a:pt x="36" y="24"/>
                    <a:pt x="48" y="60"/>
                    <a:pt x="60" y="84"/>
                  </a:cubicBezTo>
                  <a:cubicBezTo>
                    <a:pt x="107" y="191"/>
                    <a:pt x="0" y="251"/>
                    <a:pt x="0" y="346"/>
                  </a:cubicBezTo>
                  <a:cubicBezTo>
                    <a:pt x="12" y="382"/>
                    <a:pt x="48" y="429"/>
                    <a:pt x="95" y="47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5;p8">
              <a:extLst>
                <a:ext uri="{FF2B5EF4-FFF2-40B4-BE49-F238E27FC236}">
                  <a16:creationId xmlns:a16="http://schemas.microsoft.com/office/drawing/2014/main" id="{4CC817D5-2F87-09A3-DB2E-EDD69DA2A7BC}"/>
                </a:ext>
              </a:extLst>
            </p:cNvPr>
            <p:cNvSpPr/>
            <p:nvPr/>
          </p:nvSpPr>
          <p:spPr>
            <a:xfrm>
              <a:off x="19370658" y="7049482"/>
              <a:ext cx="65238" cy="25744"/>
            </a:xfrm>
            <a:custGeom>
              <a:avLst/>
              <a:gdLst/>
              <a:ahLst/>
              <a:cxnLst/>
              <a:rect l="l" t="t" r="r" b="b"/>
              <a:pathLst>
                <a:path w="680" h="490" extrusionOk="0">
                  <a:moveTo>
                    <a:pt x="1" y="1"/>
                  </a:moveTo>
                  <a:cubicBezTo>
                    <a:pt x="72" y="96"/>
                    <a:pt x="132" y="180"/>
                    <a:pt x="203" y="275"/>
                  </a:cubicBezTo>
                  <a:cubicBezTo>
                    <a:pt x="227" y="311"/>
                    <a:pt x="263" y="358"/>
                    <a:pt x="322" y="394"/>
                  </a:cubicBezTo>
                  <a:cubicBezTo>
                    <a:pt x="441" y="465"/>
                    <a:pt x="632" y="489"/>
                    <a:pt x="667" y="430"/>
                  </a:cubicBezTo>
                  <a:cubicBezTo>
                    <a:pt x="679" y="418"/>
                    <a:pt x="679" y="394"/>
                    <a:pt x="655" y="382"/>
                  </a:cubicBezTo>
                  <a:cubicBezTo>
                    <a:pt x="596" y="334"/>
                    <a:pt x="477" y="311"/>
                    <a:pt x="417" y="263"/>
                  </a:cubicBezTo>
                  <a:cubicBezTo>
                    <a:pt x="393" y="251"/>
                    <a:pt x="393" y="227"/>
                    <a:pt x="370" y="203"/>
                  </a:cubicBezTo>
                  <a:cubicBezTo>
                    <a:pt x="322" y="144"/>
                    <a:pt x="191" y="84"/>
                    <a:pt x="84" y="72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6;p8">
              <a:extLst>
                <a:ext uri="{FF2B5EF4-FFF2-40B4-BE49-F238E27FC236}">
                  <a16:creationId xmlns:a16="http://schemas.microsoft.com/office/drawing/2014/main" id="{3C8BEF70-ED75-C7DC-A9BE-9575B985C8DE}"/>
                </a:ext>
              </a:extLst>
            </p:cNvPr>
            <p:cNvSpPr/>
            <p:nvPr/>
          </p:nvSpPr>
          <p:spPr>
            <a:xfrm>
              <a:off x="18853259" y="7291583"/>
              <a:ext cx="212505" cy="33835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214" y="227"/>
                  </a:moveTo>
                  <a:cubicBezTo>
                    <a:pt x="310" y="215"/>
                    <a:pt x="452" y="275"/>
                    <a:pt x="548" y="275"/>
                  </a:cubicBezTo>
                  <a:cubicBezTo>
                    <a:pt x="643" y="275"/>
                    <a:pt x="667" y="215"/>
                    <a:pt x="762" y="215"/>
                  </a:cubicBezTo>
                  <a:cubicBezTo>
                    <a:pt x="822" y="215"/>
                    <a:pt x="917" y="239"/>
                    <a:pt x="976" y="227"/>
                  </a:cubicBezTo>
                  <a:cubicBezTo>
                    <a:pt x="1107" y="203"/>
                    <a:pt x="976" y="48"/>
                    <a:pt x="1095" y="25"/>
                  </a:cubicBezTo>
                  <a:cubicBezTo>
                    <a:pt x="1179" y="1"/>
                    <a:pt x="1334" y="60"/>
                    <a:pt x="1429" y="132"/>
                  </a:cubicBezTo>
                  <a:cubicBezTo>
                    <a:pt x="1524" y="191"/>
                    <a:pt x="1584" y="263"/>
                    <a:pt x="1679" y="322"/>
                  </a:cubicBezTo>
                  <a:cubicBezTo>
                    <a:pt x="1786" y="382"/>
                    <a:pt x="1953" y="441"/>
                    <a:pt x="2012" y="406"/>
                  </a:cubicBezTo>
                  <a:cubicBezTo>
                    <a:pt x="2155" y="465"/>
                    <a:pt x="2215" y="572"/>
                    <a:pt x="2131" y="608"/>
                  </a:cubicBezTo>
                  <a:cubicBezTo>
                    <a:pt x="2048" y="644"/>
                    <a:pt x="1905" y="608"/>
                    <a:pt x="1786" y="584"/>
                  </a:cubicBezTo>
                  <a:cubicBezTo>
                    <a:pt x="1500" y="513"/>
                    <a:pt x="1167" y="441"/>
                    <a:pt x="976" y="489"/>
                  </a:cubicBezTo>
                  <a:cubicBezTo>
                    <a:pt x="786" y="536"/>
                    <a:pt x="750" y="620"/>
                    <a:pt x="441" y="489"/>
                  </a:cubicBezTo>
                  <a:cubicBezTo>
                    <a:pt x="298" y="429"/>
                    <a:pt x="0" y="239"/>
                    <a:pt x="214" y="22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7;p8">
              <a:extLst>
                <a:ext uri="{FF2B5EF4-FFF2-40B4-BE49-F238E27FC236}">
                  <a16:creationId xmlns:a16="http://schemas.microsoft.com/office/drawing/2014/main" id="{5CE45F02-A07E-79EB-C293-D0C04CEC3278}"/>
                </a:ext>
              </a:extLst>
            </p:cNvPr>
            <p:cNvSpPr/>
            <p:nvPr/>
          </p:nvSpPr>
          <p:spPr>
            <a:xfrm>
              <a:off x="19219842" y="7337871"/>
              <a:ext cx="393062" cy="28844"/>
            </a:xfrm>
            <a:custGeom>
              <a:avLst/>
              <a:gdLst/>
              <a:ahLst/>
              <a:cxnLst/>
              <a:rect l="l" t="t" r="r" b="b"/>
              <a:pathLst>
                <a:path w="4097" h="549" extrusionOk="0">
                  <a:moveTo>
                    <a:pt x="203" y="239"/>
                  </a:moveTo>
                  <a:cubicBezTo>
                    <a:pt x="156" y="227"/>
                    <a:pt x="120" y="227"/>
                    <a:pt x="84" y="203"/>
                  </a:cubicBezTo>
                  <a:cubicBezTo>
                    <a:pt x="1" y="156"/>
                    <a:pt x="25" y="96"/>
                    <a:pt x="96" y="84"/>
                  </a:cubicBezTo>
                  <a:cubicBezTo>
                    <a:pt x="287" y="36"/>
                    <a:pt x="680" y="191"/>
                    <a:pt x="882" y="156"/>
                  </a:cubicBezTo>
                  <a:cubicBezTo>
                    <a:pt x="1013" y="132"/>
                    <a:pt x="1049" y="36"/>
                    <a:pt x="1215" y="60"/>
                  </a:cubicBezTo>
                  <a:cubicBezTo>
                    <a:pt x="1382" y="84"/>
                    <a:pt x="1549" y="203"/>
                    <a:pt x="1704" y="215"/>
                  </a:cubicBezTo>
                  <a:cubicBezTo>
                    <a:pt x="1775" y="227"/>
                    <a:pt x="1823" y="215"/>
                    <a:pt x="1870" y="203"/>
                  </a:cubicBezTo>
                  <a:cubicBezTo>
                    <a:pt x="2144" y="144"/>
                    <a:pt x="2406" y="84"/>
                    <a:pt x="2668" y="25"/>
                  </a:cubicBezTo>
                  <a:cubicBezTo>
                    <a:pt x="2739" y="13"/>
                    <a:pt x="2811" y="1"/>
                    <a:pt x="2906" y="13"/>
                  </a:cubicBezTo>
                  <a:cubicBezTo>
                    <a:pt x="3025" y="36"/>
                    <a:pt x="3144" y="108"/>
                    <a:pt x="3263" y="132"/>
                  </a:cubicBezTo>
                  <a:cubicBezTo>
                    <a:pt x="3418" y="167"/>
                    <a:pt x="3513" y="132"/>
                    <a:pt x="3620" y="108"/>
                  </a:cubicBezTo>
                  <a:cubicBezTo>
                    <a:pt x="3728" y="96"/>
                    <a:pt x="3918" y="108"/>
                    <a:pt x="4025" y="191"/>
                  </a:cubicBezTo>
                  <a:cubicBezTo>
                    <a:pt x="4097" y="251"/>
                    <a:pt x="4073" y="298"/>
                    <a:pt x="4013" y="322"/>
                  </a:cubicBezTo>
                  <a:cubicBezTo>
                    <a:pt x="3954" y="346"/>
                    <a:pt x="3847" y="334"/>
                    <a:pt x="3763" y="334"/>
                  </a:cubicBezTo>
                  <a:cubicBezTo>
                    <a:pt x="3228" y="298"/>
                    <a:pt x="2716" y="298"/>
                    <a:pt x="2227" y="322"/>
                  </a:cubicBezTo>
                  <a:cubicBezTo>
                    <a:pt x="2096" y="334"/>
                    <a:pt x="1954" y="346"/>
                    <a:pt x="1870" y="382"/>
                  </a:cubicBezTo>
                  <a:cubicBezTo>
                    <a:pt x="1799" y="417"/>
                    <a:pt x="1763" y="465"/>
                    <a:pt x="1668" y="489"/>
                  </a:cubicBezTo>
                  <a:cubicBezTo>
                    <a:pt x="1394" y="548"/>
                    <a:pt x="572" y="346"/>
                    <a:pt x="203" y="23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8;p8">
              <a:extLst>
                <a:ext uri="{FF2B5EF4-FFF2-40B4-BE49-F238E27FC236}">
                  <a16:creationId xmlns:a16="http://schemas.microsoft.com/office/drawing/2014/main" id="{FA770B5B-24E7-37A5-CEA3-C57EFC994DC9}"/>
                </a:ext>
              </a:extLst>
            </p:cNvPr>
            <p:cNvSpPr/>
            <p:nvPr/>
          </p:nvSpPr>
          <p:spPr>
            <a:xfrm>
              <a:off x="21702070" y="8216748"/>
              <a:ext cx="761947" cy="331628"/>
            </a:xfrm>
            <a:custGeom>
              <a:avLst/>
              <a:gdLst/>
              <a:ahLst/>
              <a:cxnLst/>
              <a:rect l="l" t="t" r="r" b="b"/>
              <a:pathLst>
                <a:path w="7942" h="6312" extrusionOk="0">
                  <a:moveTo>
                    <a:pt x="6763" y="1"/>
                  </a:moveTo>
                  <a:cubicBezTo>
                    <a:pt x="6763" y="108"/>
                    <a:pt x="6965" y="251"/>
                    <a:pt x="7025" y="358"/>
                  </a:cubicBezTo>
                  <a:cubicBezTo>
                    <a:pt x="7061" y="453"/>
                    <a:pt x="7001" y="513"/>
                    <a:pt x="7061" y="620"/>
                  </a:cubicBezTo>
                  <a:cubicBezTo>
                    <a:pt x="7120" y="703"/>
                    <a:pt x="7251" y="787"/>
                    <a:pt x="7311" y="870"/>
                  </a:cubicBezTo>
                  <a:cubicBezTo>
                    <a:pt x="7465" y="1061"/>
                    <a:pt x="7251" y="1156"/>
                    <a:pt x="7394" y="1346"/>
                  </a:cubicBezTo>
                  <a:cubicBezTo>
                    <a:pt x="7418" y="1382"/>
                    <a:pt x="7454" y="1418"/>
                    <a:pt x="7465" y="1454"/>
                  </a:cubicBezTo>
                  <a:cubicBezTo>
                    <a:pt x="7525" y="1549"/>
                    <a:pt x="7465" y="1596"/>
                    <a:pt x="7394" y="1632"/>
                  </a:cubicBezTo>
                  <a:cubicBezTo>
                    <a:pt x="7311" y="1668"/>
                    <a:pt x="7227" y="1692"/>
                    <a:pt x="7215" y="1763"/>
                  </a:cubicBezTo>
                  <a:cubicBezTo>
                    <a:pt x="7204" y="1870"/>
                    <a:pt x="7382" y="2049"/>
                    <a:pt x="7311" y="2132"/>
                  </a:cubicBezTo>
                  <a:cubicBezTo>
                    <a:pt x="7251" y="2192"/>
                    <a:pt x="7025" y="2144"/>
                    <a:pt x="6918" y="2180"/>
                  </a:cubicBezTo>
                  <a:cubicBezTo>
                    <a:pt x="6823" y="2216"/>
                    <a:pt x="6846" y="2323"/>
                    <a:pt x="6799" y="2394"/>
                  </a:cubicBezTo>
                  <a:cubicBezTo>
                    <a:pt x="6787" y="2418"/>
                    <a:pt x="6763" y="2442"/>
                    <a:pt x="6787" y="2477"/>
                  </a:cubicBezTo>
                  <a:cubicBezTo>
                    <a:pt x="6811" y="2561"/>
                    <a:pt x="6965" y="2644"/>
                    <a:pt x="7025" y="2728"/>
                  </a:cubicBezTo>
                  <a:cubicBezTo>
                    <a:pt x="7192" y="2978"/>
                    <a:pt x="7239" y="3192"/>
                    <a:pt x="7168" y="3359"/>
                  </a:cubicBezTo>
                  <a:cubicBezTo>
                    <a:pt x="7108" y="3501"/>
                    <a:pt x="6977" y="3609"/>
                    <a:pt x="7073" y="3811"/>
                  </a:cubicBezTo>
                  <a:cubicBezTo>
                    <a:pt x="7120" y="3906"/>
                    <a:pt x="7215" y="4013"/>
                    <a:pt x="7239" y="4097"/>
                  </a:cubicBezTo>
                  <a:cubicBezTo>
                    <a:pt x="7275" y="4204"/>
                    <a:pt x="7180" y="4252"/>
                    <a:pt x="7132" y="4323"/>
                  </a:cubicBezTo>
                  <a:cubicBezTo>
                    <a:pt x="7084" y="4394"/>
                    <a:pt x="7096" y="4513"/>
                    <a:pt x="7251" y="4633"/>
                  </a:cubicBezTo>
                  <a:cubicBezTo>
                    <a:pt x="7275" y="4656"/>
                    <a:pt x="7299" y="4668"/>
                    <a:pt x="7323" y="4692"/>
                  </a:cubicBezTo>
                  <a:cubicBezTo>
                    <a:pt x="7442" y="4799"/>
                    <a:pt x="7215" y="4823"/>
                    <a:pt x="7311" y="4930"/>
                  </a:cubicBezTo>
                  <a:cubicBezTo>
                    <a:pt x="7418" y="5073"/>
                    <a:pt x="7751" y="5085"/>
                    <a:pt x="7882" y="5216"/>
                  </a:cubicBezTo>
                  <a:cubicBezTo>
                    <a:pt x="7942" y="5287"/>
                    <a:pt x="7894" y="5335"/>
                    <a:pt x="7835" y="5347"/>
                  </a:cubicBezTo>
                  <a:cubicBezTo>
                    <a:pt x="7775" y="5371"/>
                    <a:pt x="7704" y="5383"/>
                    <a:pt x="7704" y="5430"/>
                  </a:cubicBezTo>
                  <a:cubicBezTo>
                    <a:pt x="7715" y="5490"/>
                    <a:pt x="7811" y="5585"/>
                    <a:pt x="7823" y="5645"/>
                  </a:cubicBezTo>
                  <a:cubicBezTo>
                    <a:pt x="7823" y="5668"/>
                    <a:pt x="7787" y="5692"/>
                    <a:pt x="7751" y="5692"/>
                  </a:cubicBezTo>
                  <a:cubicBezTo>
                    <a:pt x="7513" y="5728"/>
                    <a:pt x="7037" y="5418"/>
                    <a:pt x="6739" y="5395"/>
                  </a:cubicBezTo>
                  <a:cubicBezTo>
                    <a:pt x="6608" y="5383"/>
                    <a:pt x="6513" y="5418"/>
                    <a:pt x="6358" y="5359"/>
                  </a:cubicBezTo>
                  <a:cubicBezTo>
                    <a:pt x="6311" y="5335"/>
                    <a:pt x="6251" y="5299"/>
                    <a:pt x="6215" y="5299"/>
                  </a:cubicBezTo>
                  <a:cubicBezTo>
                    <a:pt x="6191" y="5287"/>
                    <a:pt x="6168" y="5299"/>
                    <a:pt x="6156" y="5311"/>
                  </a:cubicBezTo>
                  <a:cubicBezTo>
                    <a:pt x="6072" y="5371"/>
                    <a:pt x="6144" y="5514"/>
                    <a:pt x="6191" y="5633"/>
                  </a:cubicBezTo>
                  <a:cubicBezTo>
                    <a:pt x="6239" y="5764"/>
                    <a:pt x="6263" y="5895"/>
                    <a:pt x="6120" y="5918"/>
                  </a:cubicBezTo>
                  <a:cubicBezTo>
                    <a:pt x="6084" y="5918"/>
                    <a:pt x="6037" y="5918"/>
                    <a:pt x="6013" y="5942"/>
                  </a:cubicBezTo>
                  <a:cubicBezTo>
                    <a:pt x="5953" y="5978"/>
                    <a:pt x="6072" y="6097"/>
                    <a:pt x="6037" y="6145"/>
                  </a:cubicBezTo>
                  <a:cubicBezTo>
                    <a:pt x="6013" y="6192"/>
                    <a:pt x="5882" y="6168"/>
                    <a:pt x="5787" y="6168"/>
                  </a:cubicBezTo>
                  <a:cubicBezTo>
                    <a:pt x="5691" y="6168"/>
                    <a:pt x="5656" y="6240"/>
                    <a:pt x="5763" y="6311"/>
                  </a:cubicBezTo>
                  <a:cubicBezTo>
                    <a:pt x="5656" y="6311"/>
                    <a:pt x="5501" y="6252"/>
                    <a:pt x="5370" y="6168"/>
                  </a:cubicBezTo>
                  <a:cubicBezTo>
                    <a:pt x="5251" y="6085"/>
                    <a:pt x="5168" y="5978"/>
                    <a:pt x="5179" y="5906"/>
                  </a:cubicBezTo>
                  <a:cubicBezTo>
                    <a:pt x="5179" y="5883"/>
                    <a:pt x="5191" y="5847"/>
                    <a:pt x="5144" y="5811"/>
                  </a:cubicBezTo>
                  <a:cubicBezTo>
                    <a:pt x="5108" y="5787"/>
                    <a:pt x="5072" y="5764"/>
                    <a:pt x="5037" y="5752"/>
                  </a:cubicBezTo>
                  <a:cubicBezTo>
                    <a:pt x="4822" y="5668"/>
                    <a:pt x="4608" y="5585"/>
                    <a:pt x="4406" y="5490"/>
                  </a:cubicBezTo>
                  <a:cubicBezTo>
                    <a:pt x="4417" y="5442"/>
                    <a:pt x="4489" y="5430"/>
                    <a:pt x="4572" y="5442"/>
                  </a:cubicBezTo>
                  <a:cubicBezTo>
                    <a:pt x="4608" y="5406"/>
                    <a:pt x="4441" y="5299"/>
                    <a:pt x="4346" y="5287"/>
                  </a:cubicBezTo>
                  <a:cubicBezTo>
                    <a:pt x="4239" y="5264"/>
                    <a:pt x="4179" y="5299"/>
                    <a:pt x="4072" y="5287"/>
                  </a:cubicBezTo>
                  <a:cubicBezTo>
                    <a:pt x="3929" y="5144"/>
                    <a:pt x="4251" y="5144"/>
                    <a:pt x="4144" y="5014"/>
                  </a:cubicBezTo>
                  <a:cubicBezTo>
                    <a:pt x="4084" y="4918"/>
                    <a:pt x="3894" y="4859"/>
                    <a:pt x="3798" y="4871"/>
                  </a:cubicBezTo>
                  <a:cubicBezTo>
                    <a:pt x="3703" y="4894"/>
                    <a:pt x="3655" y="4954"/>
                    <a:pt x="3572" y="4990"/>
                  </a:cubicBezTo>
                  <a:cubicBezTo>
                    <a:pt x="3501" y="5014"/>
                    <a:pt x="3441" y="5025"/>
                    <a:pt x="3524" y="5121"/>
                  </a:cubicBezTo>
                  <a:cubicBezTo>
                    <a:pt x="3596" y="5204"/>
                    <a:pt x="3715" y="5275"/>
                    <a:pt x="3691" y="5347"/>
                  </a:cubicBezTo>
                  <a:cubicBezTo>
                    <a:pt x="3679" y="5430"/>
                    <a:pt x="3513" y="5406"/>
                    <a:pt x="3382" y="5383"/>
                  </a:cubicBezTo>
                  <a:cubicBezTo>
                    <a:pt x="3346" y="5371"/>
                    <a:pt x="3310" y="5371"/>
                    <a:pt x="3286" y="5371"/>
                  </a:cubicBezTo>
                  <a:cubicBezTo>
                    <a:pt x="3203" y="5371"/>
                    <a:pt x="3215" y="5454"/>
                    <a:pt x="3179" y="5502"/>
                  </a:cubicBezTo>
                  <a:cubicBezTo>
                    <a:pt x="3132" y="5561"/>
                    <a:pt x="2953" y="5561"/>
                    <a:pt x="2786" y="5502"/>
                  </a:cubicBezTo>
                  <a:cubicBezTo>
                    <a:pt x="2608" y="5430"/>
                    <a:pt x="2429" y="5323"/>
                    <a:pt x="2298" y="5204"/>
                  </a:cubicBezTo>
                  <a:cubicBezTo>
                    <a:pt x="2191" y="5109"/>
                    <a:pt x="2084" y="4990"/>
                    <a:pt x="1941" y="4930"/>
                  </a:cubicBezTo>
                  <a:cubicBezTo>
                    <a:pt x="1834" y="4894"/>
                    <a:pt x="1739" y="4894"/>
                    <a:pt x="1643" y="4871"/>
                  </a:cubicBezTo>
                  <a:cubicBezTo>
                    <a:pt x="1489" y="4835"/>
                    <a:pt x="1322" y="4716"/>
                    <a:pt x="1191" y="4704"/>
                  </a:cubicBezTo>
                  <a:cubicBezTo>
                    <a:pt x="1131" y="4704"/>
                    <a:pt x="1096" y="4716"/>
                    <a:pt x="1048" y="4716"/>
                  </a:cubicBezTo>
                  <a:cubicBezTo>
                    <a:pt x="893" y="4704"/>
                    <a:pt x="679" y="4585"/>
                    <a:pt x="524" y="4466"/>
                  </a:cubicBezTo>
                  <a:cubicBezTo>
                    <a:pt x="357" y="4359"/>
                    <a:pt x="191" y="4228"/>
                    <a:pt x="0" y="4168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9;p8">
              <a:extLst>
                <a:ext uri="{FF2B5EF4-FFF2-40B4-BE49-F238E27FC236}">
                  <a16:creationId xmlns:a16="http://schemas.microsoft.com/office/drawing/2014/main" id="{870C34E8-39AE-F848-669B-33D8E366DC5E}"/>
                </a:ext>
              </a:extLst>
            </p:cNvPr>
            <p:cNvSpPr/>
            <p:nvPr/>
          </p:nvSpPr>
          <p:spPr>
            <a:xfrm>
              <a:off x="19017698" y="7461758"/>
              <a:ext cx="3335509" cy="975234"/>
            </a:xfrm>
            <a:custGeom>
              <a:avLst/>
              <a:gdLst/>
              <a:ahLst/>
              <a:cxnLst/>
              <a:rect l="l" t="t" r="r" b="b"/>
              <a:pathLst>
                <a:path w="34767" h="18562" extrusionOk="0">
                  <a:moveTo>
                    <a:pt x="28111" y="18562"/>
                  </a:moveTo>
                  <a:cubicBezTo>
                    <a:pt x="27849" y="18455"/>
                    <a:pt x="27587" y="18324"/>
                    <a:pt x="27349" y="18181"/>
                  </a:cubicBezTo>
                  <a:cubicBezTo>
                    <a:pt x="27302" y="18145"/>
                    <a:pt x="27254" y="18121"/>
                    <a:pt x="27218" y="18086"/>
                  </a:cubicBezTo>
                  <a:cubicBezTo>
                    <a:pt x="27075" y="17955"/>
                    <a:pt x="27159" y="17848"/>
                    <a:pt x="27063" y="17717"/>
                  </a:cubicBezTo>
                  <a:cubicBezTo>
                    <a:pt x="26992" y="17621"/>
                    <a:pt x="26837" y="17526"/>
                    <a:pt x="26778" y="17431"/>
                  </a:cubicBezTo>
                  <a:cubicBezTo>
                    <a:pt x="26754" y="17395"/>
                    <a:pt x="26742" y="17348"/>
                    <a:pt x="26718" y="17312"/>
                  </a:cubicBezTo>
                  <a:cubicBezTo>
                    <a:pt x="26671" y="17205"/>
                    <a:pt x="26504" y="17086"/>
                    <a:pt x="26349" y="16990"/>
                  </a:cubicBezTo>
                  <a:cubicBezTo>
                    <a:pt x="26194" y="16883"/>
                    <a:pt x="26040" y="16764"/>
                    <a:pt x="26004" y="16669"/>
                  </a:cubicBezTo>
                  <a:cubicBezTo>
                    <a:pt x="25992" y="16621"/>
                    <a:pt x="26016" y="16574"/>
                    <a:pt x="25956" y="16526"/>
                  </a:cubicBezTo>
                  <a:cubicBezTo>
                    <a:pt x="25897" y="16466"/>
                    <a:pt x="25778" y="16431"/>
                    <a:pt x="25694" y="16419"/>
                  </a:cubicBezTo>
                  <a:cubicBezTo>
                    <a:pt x="25587" y="16407"/>
                    <a:pt x="25504" y="16407"/>
                    <a:pt x="25444" y="16443"/>
                  </a:cubicBezTo>
                  <a:cubicBezTo>
                    <a:pt x="25373" y="16478"/>
                    <a:pt x="25206" y="16478"/>
                    <a:pt x="25135" y="16347"/>
                  </a:cubicBezTo>
                  <a:cubicBezTo>
                    <a:pt x="25099" y="16288"/>
                    <a:pt x="25135" y="16240"/>
                    <a:pt x="25123" y="16193"/>
                  </a:cubicBezTo>
                  <a:cubicBezTo>
                    <a:pt x="25099" y="16133"/>
                    <a:pt x="25063" y="16074"/>
                    <a:pt x="25016" y="16002"/>
                  </a:cubicBezTo>
                  <a:cubicBezTo>
                    <a:pt x="24956" y="15943"/>
                    <a:pt x="24897" y="15883"/>
                    <a:pt x="24849" y="15824"/>
                  </a:cubicBezTo>
                  <a:cubicBezTo>
                    <a:pt x="24789" y="15752"/>
                    <a:pt x="24754" y="15681"/>
                    <a:pt x="24718" y="15609"/>
                  </a:cubicBezTo>
                  <a:cubicBezTo>
                    <a:pt x="24682" y="15538"/>
                    <a:pt x="24635" y="15454"/>
                    <a:pt x="24539" y="15383"/>
                  </a:cubicBezTo>
                  <a:cubicBezTo>
                    <a:pt x="24444" y="15312"/>
                    <a:pt x="24301" y="15252"/>
                    <a:pt x="24218" y="15264"/>
                  </a:cubicBezTo>
                  <a:cubicBezTo>
                    <a:pt x="24123" y="15276"/>
                    <a:pt x="24146" y="15371"/>
                    <a:pt x="24182" y="15443"/>
                  </a:cubicBezTo>
                  <a:cubicBezTo>
                    <a:pt x="24230" y="15526"/>
                    <a:pt x="24277" y="15621"/>
                    <a:pt x="24230" y="15657"/>
                  </a:cubicBezTo>
                  <a:cubicBezTo>
                    <a:pt x="24206" y="15681"/>
                    <a:pt x="24182" y="15681"/>
                    <a:pt x="24170" y="15704"/>
                  </a:cubicBezTo>
                  <a:cubicBezTo>
                    <a:pt x="24158" y="15728"/>
                    <a:pt x="24170" y="15740"/>
                    <a:pt x="24170" y="15764"/>
                  </a:cubicBezTo>
                  <a:cubicBezTo>
                    <a:pt x="24158" y="15847"/>
                    <a:pt x="24015" y="15859"/>
                    <a:pt x="23884" y="15859"/>
                  </a:cubicBezTo>
                  <a:cubicBezTo>
                    <a:pt x="23837" y="15859"/>
                    <a:pt x="23777" y="15859"/>
                    <a:pt x="23718" y="15847"/>
                  </a:cubicBezTo>
                  <a:cubicBezTo>
                    <a:pt x="23658" y="15824"/>
                    <a:pt x="23575" y="15788"/>
                    <a:pt x="23563" y="15740"/>
                  </a:cubicBezTo>
                  <a:cubicBezTo>
                    <a:pt x="23539" y="15704"/>
                    <a:pt x="23575" y="15681"/>
                    <a:pt x="23623" y="15681"/>
                  </a:cubicBezTo>
                  <a:cubicBezTo>
                    <a:pt x="23670" y="15681"/>
                    <a:pt x="23718" y="15681"/>
                    <a:pt x="23765" y="15681"/>
                  </a:cubicBezTo>
                  <a:cubicBezTo>
                    <a:pt x="23837" y="15669"/>
                    <a:pt x="23861" y="15621"/>
                    <a:pt x="23873" y="15574"/>
                  </a:cubicBezTo>
                  <a:cubicBezTo>
                    <a:pt x="23896" y="15514"/>
                    <a:pt x="23896" y="15431"/>
                    <a:pt x="23801" y="15347"/>
                  </a:cubicBezTo>
                  <a:cubicBezTo>
                    <a:pt x="23718" y="15264"/>
                    <a:pt x="23646" y="15216"/>
                    <a:pt x="23634" y="15133"/>
                  </a:cubicBezTo>
                  <a:cubicBezTo>
                    <a:pt x="23634" y="15062"/>
                    <a:pt x="23670" y="15002"/>
                    <a:pt x="23694" y="14942"/>
                  </a:cubicBezTo>
                  <a:cubicBezTo>
                    <a:pt x="23742" y="14788"/>
                    <a:pt x="23682" y="14597"/>
                    <a:pt x="23527" y="14395"/>
                  </a:cubicBezTo>
                  <a:cubicBezTo>
                    <a:pt x="23492" y="14347"/>
                    <a:pt x="23432" y="14300"/>
                    <a:pt x="23373" y="14288"/>
                  </a:cubicBezTo>
                  <a:cubicBezTo>
                    <a:pt x="23337" y="14288"/>
                    <a:pt x="23325" y="14300"/>
                    <a:pt x="23325" y="14323"/>
                  </a:cubicBezTo>
                  <a:cubicBezTo>
                    <a:pt x="23253" y="14466"/>
                    <a:pt x="23182" y="14633"/>
                    <a:pt x="22932" y="14669"/>
                  </a:cubicBezTo>
                  <a:cubicBezTo>
                    <a:pt x="22872" y="14681"/>
                    <a:pt x="22813" y="14681"/>
                    <a:pt x="22753" y="14692"/>
                  </a:cubicBezTo>
                  <a:cubicBezTo>
                    <a:pt x="22622" y="14728"/>
                    <a:pt x="22587" y="14835"/>
                    <a:pt x="22646" y="14966"/>
                  </a:cubicBezTo>
                  <a:cubicBezTo>
                    <a:pt x="22658" y="15002"/>
                    <a:pt x="22682" y="15038"/>
                    <a:pt x="22670" y="15062"/>
                  </a:cubicBezTo>
                  <a:cubicBezTo>
                    <a:pt x="22670" y="15085"/>
                    <a:pt x="22646" y="15097"/>
                    <a:pt x="22611" y="15109"/>
                  </a:cubicBezTo>
                  <a:cubicBezTo>
                    <a:pt x="22539" y="15133"/>
                    <a:pt x="22420" y="15133"/>
                    <a:pt x="22289" y="15085"/>
                  </a:cubicBezTo>
                  <a:cubicBezTo>
                    <a:pt x="22158" y="15038"/>
                    <a:pt x="22027" y="14942"/>
                    <a:pt x="22003" y="14871"/>
                  </a:cubicBezTo>
                  <a:cubicBezTo>
                    <a:pt x="21991" y="14847"/>
                    <a:pt x="21991" y="14835"/>
                    <a:pt x="21968" y="14812"/>
                  </a:cubicBezTo>
                  <a:cubicBezTo>
                    <a:pt x="21944" y="14800"/>
                    <a:pt x="21920" y="14788"/>
                    <a:pt x="21896" y="14776"/>
                  </a:cubicBezTo>
                  <a:cubicBezTo>
                    <a:pt x="21825" y="14752"/>
                    <a:pt x="21753" y="14716"/>
                    <a:pt x="21682" y="14692"/>
                  </a:cubicBezTo>
                  <a:cubicBezTo>
                    <a:pt x="21598" y="14657"/>
                    <a:pt x="21527" y="14621"/>
                    <a:pt x="21468" y="14561"/>
                  </a:cubicBezTo>
                  <a:cubicBezTo>
                    <a:pt x="21420" y="14514"/>
                    <a:pt x="21432" y="14466"/>
                    <a:pt x="21420" y="14407"/>
                  </a:cubicBezTo>
                  <a:cubicBezTo>
                    <a:pt x="21396" y="14264"/>
                    <a:pt x="21182" y="14061"/>
                    <a:pt x="20932" y="13966"/>
                  </a:cubicBezTo>
                  <a:cubicBezTo>
                    <a:pt x="20860" y="13942"/>
                    <a:pt x="20789" y="13930"/>
                    <a:pt x="20729" y="13907"/>
                  </a:cubicBezTo>
                  <a:cubicBezTo>
                    <a:pt x="20634" y="13871"/>
                    <a:pt x="20527" y="13823"/>
                    <a:pt x="20444" y="13764"/>
                  </a:cubicBezTo>
                  <a:cubicBezTo>
                    <a:pt x="20408" y="13740"/>
                    <a:pt x="20372" y="13716"/>
                    <a:pt x="20360" y="13692"/>
                  </a:cubicBezTo>
                  <a:cubicBezTo>
                    <a:pt x="20313" y="13609"/>
                    <a:pt x="20551" y="13633"/>
                    <a:pt x="20491" y="13549"/>
                  </a:cubicBezTo>
                  <a:cubicBezTo>
                    <a:pt x="20467" y="13502"/>
                    <a:pt x="20372" y="13466"/>
                    <a:pt x="20301" y="13454"/>
                  </a:cubicBezTo>
                  <a:cubicBezTo>
                    <a:pt x="20241" y="13442"/>
                    <a:pt x="20170" y="13442"/>
                    <a:pt x="20098" y="13419"/>
                  </a:cubicBezTo>
                  <a:cubicBezTo>
                    <a:pt x="20015" y="13395"/>
                    <a:pt x="19932" y="13335"/>
                    <a:pt x="19908" y="13288"/>
                  </a:cubicBezTo>
                  <a:cubicBezTo>
                    <a:pt x="19872" y="13228"/>
                    <a:pt x="19896" y="13168"/>
                    <a:pt x="19824" y="13121"/>
                  </a:cubicBezTo>
                  <a:cubicBezTo>
                    <a:pt x="19801" y="13097"/>
                    <a:pt x="19765" y="13085"/>
                    <a:pt x="19729" y="13073"/>
                  </a:cubicBezTo>
                  <a:cubicBezTo>
                    <a:pt x="19610" y="13026"/>
                    <a:pt x="19455" y="12978"/>
                    <a:pt x="19396" y="13014"/>
                  </a:cubicBezTo>
                  <a:cubicBezTo>
                    <a:pt x="19384" y="13014"/>
                    <a:pt x="19372" y="13026"/>
                    <a:pt x="19348" y="13038"/>
                  </a:cubicBezTo>
                  <a:cubicBezTo>
                    <a:pt x="19301" y="13049"/>
                    <a:pt x="19193" y="13002"/>
                    <a:pt x="19110" y="12954"/>
                  </a:cubicBezTo>
                  <a:cubicBezTo>
                    <a:pt x="19039" y="12907"/>
                    <a:pt x="18955" y="12859"/>
                    <a:pt x="18872" y="12835"/>
                  </a:cubicBezTo>
                  <a:cubicBezTo>
                    <a:pt x="18765" y="12799"/>
                    <a:pt x="18705" y="12835"/>
                    <a:pt x="18646" y="12859"/>
                  </a:cubicBezTo>
                  <a:cubicBezTo>
                    <a:pt x="18598" y="12895"/>
                    <a:pt x="18503" y="12907"/>
                    <a:pt x="18396" y="12859"/>
                  </a:cubicBezTo>
                  <a:cubicBezTo>
                    <a:pt x="18312" y="12811"/>
                    <a:pt x="18265" y="12740"/>
                    <a:pt x="18277" y="12704"/>
                  </a:cubicBezTo>
                  <a:cubicBezTo>
                    <a:pt x="18324" y="12704"/>
                    <a:pt x="18372" y="12740"/>
                    <a:pt x="18408" y="12740"/>
                  </a:cubicBezTo>
                  <a:cubicBezTo>
                    <a:pt x="18193" y="12609"/>
                    <a:pt x="17955" y="12514"/>
                    <a:pt x="17729" y="12478"/>
                  </a:cubicBezTo>
                  <a:cubicBezTo>
                    <a:pt x="17503" y="12430"/>
                    <a:pt x="17312" y="12454"/>
                    <a:pt x="17122" y="12466"/>
                  </a:cubicBezTo>
                  <a:cubicBezTo>
                    <a:pt x="16693" y="12490"/>
                    <a:pt x="16253" y="12526"/>
                    <a:pt x="15812" y="12549"/>
                  </a:cubicBezTo>
                  <a:cubicBezTo>
                    <a:pt x="15645" y="12561"/>
                    <a:pt x="15467" y="12573"/>
                    <a:pt x="15264" y="12537"/>
                  </a:cubicBezTo>
                  <a:cubicBezTo>
                    <a:pt x="15062" y="12490"/>
                    <a:pt x="14836" y="12406"/>
                    <a:pt x="14681" y="12406"/>
                  </a:cubicBezTo>
                  <a:cubicBezTo>
                    <a:pt x="14479" y="12418"/>
                    <a:pt x="14395" y="12561"/>
                    <a:pt x="14145" y="12478"/>
                  </a:cubicBezTo>
                  <a:cubicBezTo>
                    <a:pt x="14050" y="12442"/>
                    <a:pt x="13978" y="12383"/>
                    <a:pt x="13883" y="12347"/>
                  </a:cubicBezTo>
                  <a:cubicBezTo>
                    <a:pt x="13490" y="12204"/>
                    <a:pt x="13478" y="12645"/>
                    <a:pt x="13097" y="12478"/>
                  </a:cubicBezTo>
                  <a:cubicBezTo>
                    <a:pt x="13038" y="12466"/>
                    <a:pt x="12990" y="12430"/>
                    <a:pt x="12931" y="12406"/>
                  </a:cubicBezTo>
                  <a:cubicBezTo>
                    <a:pt x="12669" y="12287"/>
                    <a:pt x="12490" y="12418"/>
                    <a:pt x="12490" y="12561"/>
                  </a:cubicBezTo>
                  <a:cubicBezTo>
                    <a:pt x="12502" y="12716"/>
                    <a:pt x="12550" y="12907"/>
                    <a:pt x="12347" y="12942"/>
                  </a:cubicBezTo>
                  <a:cubicBezTo>
                    <a:pt x="12050" y="12990"/>
                    <a:pt x="11383" y="12645"/>
                    <a:pt x="11240" y="12799"/>
                  </a:cubicBezTo>
                  <a:cubicBezTo>
                    <a:pt x="11216" y="12823"/>
                    <a:pt x="11216" y="12859"/>
                    <a:pt x="11181" y="12871"/>
                  </a:cubicBezTo>
                  <a:cubicBezTo>
                    <a:pt x="11109" y="12918"/>
                    <a:pt x="10919" y="12859"/>
                    <a:pt x="10776" y="12799"/>
                  </a:cubicBezTo>
                  <a:cubicBezTo>
                    <a:pt x="10633" y="12728"/>
                    <a:pt x="10478" y="12633"/>
                    <a:pt x="10335" y="12609"/>
                  </a:cubicBezTo>
                  <a:cubicBezTo>
                    <a:pt x="10168" y="12573"/>
                    <a:pt x="10049" y="12621"/>
                    <a:pt x="9907" y="12609"/>
                  </a:cubicBezTo>
                  <a:cubicBezTo>
                    <a:pt x="9740" y="12609"/>
                    <a:pt x="9549" y="12537"/>
                    <a:pt x="9383" y="12514"/>
                  </a:cubicBezTo>
                  <a:cubicBezTo>
                    <a:pt x="9204" y="12478"/>
                    <a:pt x="9025" y="12490"/>
                    <a:pt x="9037" y="12585"/>
                  </a:cubicBezTo>
                  <a:cubicBezTo>
                    <a:pt x="9037" y="12645"/>
                    <a:pt x="9109" y="12704"/>
                    <a:pt x="9097" y="12752"/>
                  </a:cubicBezTo>
                  <a:cubicBezTo>
                    <a:pt x="9097" y="12811"/>
                    <a:pt x="9002" y="12823"/>
                    <a:pt x="8918" y="12835"/>
                  </a:cubicBezTo>
                  <a:cubicBezTo>
                    <a:pt x="8633" y="12883"/>
                    <a:pt x="8347" y="12918"/>
                    <a:pt x="8073" y="12954"/>
                  </a:cubicBezTo>
                  <a:cubicBezTo>
                    <a:pt x="7942" y="12966"/>
                    <a:pt x="7799" y="12990"/>
                    <a:pt x="7787" y="13073"/>
                  </a:cubicBezTo>
                  <a:cubicBezTo>
                    <a:pt x="7775" y="13133"/>
                    <a:pt x="7787" y="13204"/>
                    <a:pt x="7692" y="13192"/>
                  </a:cubicBezTo>
                  <a:cubicBezTo>
                    <a:pt x="7621" y="13192"/>
                    <a:pt x="7537" y="13133"/>
                    <a:pt x="7466" y="13085"/>
                  </a:cubicBezTo>
                  <a:cubicBezTo>
                    <a:pt x="7263" y="12978"/>
                    <a:pt x="7037" y="12990"/>
                    <a:pt x="6870" y="13014"/>
                  </a:cubicBezTo>
                  <a:cubicBezTo>
                    <a:pt x="6692" y="13026"/>
                    <a:pt x="6442" y="13026"/>
                    <a:pt x="6263" y="12895"/>
                  </a:cubicBezTo>
                  <a:cubicBezTo>
                    <a:pt x="6144" y="12811"/>
                    <a:pt x="6108" y="12716"/>
                    <a:pt x="6013" y="12633"/>
                  </a:cubicBezTo>
                  <a:cubicBezTo>
                    <a:pt x="5954" y="12597"/>
                    <a:pt x="5894" y="12561"/>
                    <a:pt x="5823" y="12526"/>
                  </a:cubicBezTo>
                  <a:cubicBezTo>
                    <a:pt x="5525" y="12359"/>
                    <a:pt x="5227" y="12192"/>
                    <a:pt x="4930" y="12037"/>
                  </a:cubicBezTo>
                  <a:cubicBezTo>
                    <a:pt x="4823" y="11978"/>
                    <a:pt x="4680" y="11883"/>
                    <a:pt x="4692" y="11823"/>
                  </a:cubicBezTo>
                  <a:cubicBezTo>
                    <a:pt x="4704" y="11764"/>
                    <a:pt x="4870" y="11775"/>
                    <a:pt x="4989" y="11823"/>
                  </a:cubicBezTo>
                  <a:cubicBezTo>
                    <a:pt x="5120" y="11871"/>
                    <a:pt x="5239" y="11942"/>
                    <a:pt x="5370" y="11966"/>
                  </a:cubicBezTo>
                  <a:cubicBezTo>
                    <a:pt x="5537" y="11823"/>
                    <a:pt x="5156" y="11454"/>
                    <a:pt x="5025" y="11204"/>
                  </a:cubicBezTo>
                  <a:cubicBezTo>
                    <a:pt x="4942" y="11037"/>
                    <a:pt x="4954" y="10882"/>
                    <a:pt x="4882" y="10716"/>
                  </a:cubicBezTo>
                  <a:cubicBezTo>
                    <a:pt x="4775" y="10430"/>
                    <a:pt x="4465" y="10120"/>
                    <a:pt x="4180" y="9823"/>
                  </a:cubicBezTo>
                  <a:cubicBezTo>
                    <a:pt x="3691" y="9311"/>
                    <a:pt x="3251" y="8811"/>
                    <a:pt x="2822" y="8311"/>
                  </a:cubicBezTo>
                  <a:cubicBezTo>
                    <a:pt x="2632" y="8096"/>
                    <a:pt x="2441" y="7882"/>
                    <a:pt x="2263" y="7668"/>
                  </a:cubicBezTo>
                  <a:cubicBezTo>
                    <a:pt x="2179" y="7573"/>
                    <a:pt x="2108" y="7489"/>
                    <a:pt x="1989" y="7406"/>
                  </a:cubicBezTo>
                  <a:cubicBezTo>
                    <a:pt x="1906" y="7346"/>
                    <a:pt x="1798" y="7287"/>
                    <a:pt x="1691" y="7227"/>
                  </a:cubicBezTo>
                  <a:cubicBezTo>
                    <a:pt x="1429" y="7084"/>
                    <a:pt x="1096" y="6882"/>
                    <a:pt x="894" y="6703"/>
                  </a:cubicBezTo>
                  <a:cubicBezTo>
                    <a:pt x="810" y="6620"/>
                    <a:pt x="679" y="6537"/>
                    <a:pt x="739" y="6465"/>
                  </a:cubicBezTo>
                  <a:cubicBezTo>
                    <a:pt x="846" y="6346"/>
                    <a:pt x="1096" y="6561"/>
                    <a:pt x="1298" y="6596"/>
                  </a:cubicBezTo>
                  <a:cubicBezTo>
                    <a:pt x="2096" y="6751"/>
                    <a:pt x="810" y="5668"/>
                    <a:pt x="382" y="5489"/>
                  </a:cubicBezTo>
                  <a:cubicBezTo>
                    <a:pt x="298" y="5453"/>
                    <a:pt x="191" y="5394"/>
                    <a:pt x="203" y="5358"/>
                  </a:cubicBezTo>
                  <a:cubicBezTo>
                    <a:pt x="215" y="5322"/>
                    <a:pt x="286" y="5334"/>
                    <a:pt x="346" y="5334"/>
                  </a:cubicBezTo>
                  <a:cubicBezTo>
                    <a:pt x="596" y="5334"/>
                    <a:pt x="643" y="5156"/>
                    <a:pt x="441" y="5001"/>
                  </a:cubicBezTo>
                  <a:cubicBezTo>
                    <a:pt x="441" y="4894"/>
                    <a:pt x="358" y="4763"/>
                    <a:pt x="358" y="4656"/>
                  </a:cubicBezTo>
                  <a:cubicBezTo>
                    <a:pt x="167" y="4620"/>
                    <a:pt x="1" y="4465"/>
                    <a:pt x="36" y="4382"/>
                  </a:cubicBezTo>
                  <a:cubicBezTo>
                    <a:pt x="60" y="4298"/>
                    <a:pt x="286" y="4310"/>
                    <a:pt x="453" y="4394"/>
                  </a:cubicBezTo>
                  <a:cubicBezTo>
                    <a:pt x="501" y="4417"/>
                    <a:pt x="548" y="4453"/>
                    <a:pt x="608" y="4465"/>
                  </a:cubicBezTo>
                  <a:cubicBezTo>
                    <a:pt x="655" y="4477"/>
                    <a:pt x="691" y="4465"/>
                    <a:pt x="727" y="4453"/>
                  </a:cubicBezTo>
                  <a:cubicBezTo>
                    <a:pt x="965" y="4358"/>
                    <a:pt x="1215" y="4275"/>
                    <a:pt x="1453" y="4191"/>
                  </a:cubicBezTo>
                  <a:cubicBezTo>
                    <a:pt x="1525" y="4167"/>
                    <a:pt x="1596" y="4132"/>
                    <a:pt x="1620" y="4084"/>
                  </a:cubicBezTo>
                  <a:cubicBezTo>
                    <a:pt x="1644" y="4036"/>
                    <a:pt x="1608" y="3965"/>
                    <a:pt x="1620" y="3917"/>
                  </a:cubicBezTo>
                  <a:cubicBezTo>
                    <a:pt x="1644" y="3751"/>
                    <a:pt x="2001" y="3751"/>
                    <a:pt x="2322" y="3786"/>
                  </a:cubicBezTo>
                  <a:cubicBezTo>
                    <a:pt x="2656" y="3834"/>
                    <a:pt x="3025" y="3905"/>
                    <a:pt x="3239" y="3846"/>
                  </a:cubicBezTo>
                  <a:cubicBezTo>
                    <a:pt x="3465" y="3774"/>
                    <a:pt x="3465" y="3596"/>
                    <a:pt x="3644" y="3501"/>
                  </a:cubicBezTo>
                  <a:cubicBezTo>
                    <a:pt x="3858" y="3393"/>
                    <a:pt x="4251" y="3429"/>
                    <a:pt x="4573" y="3405"/>
                  </a:cubicBezTo>
                  <a:cubicBezTo>
                    <a:pt x="5180" y="3382"/>
                    <a:pt x="5561" y="3132"/>
                    <a:pt x="5549" y="2762"/>
                  </a:cubicBezTo>
                  <a:cubicBezTo>
                    <a:pt x="5549" y="2643"/>
                    <a:pt x="5561" y="2536"/>
                    <a:pt x="5442" y="2393"/>
                  </a:cubicBezTo>
                  <a:cubicBezTo>
                    <a:pt x="5370" y="2334"/>
                    <a:pt x="5287" y="2262"/>
                    <a:pt x="5227" y="2203"/>
                  </a:cubicBezTo>
                  <a:cubicBezTo>
                    <a:pt x="5156" y="2119"/>
                    <a:pt x="5144" y="2036"/>
                    <a:pt x="5192" y="1977"/>
                  </a:cubicBezTo>
                  <a:cubicBezTo>
                    <a:pt x="5204" y="1977"/>
                    <a:pt x="5215" y="1965"/>
                    <a:pt x="5227" y="1965"/>
                  </a:cubicBezTo>
                  <a:cubicBezTo>
                    <a:pt x="5263" y="1965"/>
                    <a:pt x="5299" y="1977"/>
                    <a:pt x="5323" y="1977"/>
                  </a:cubicBezTo>
                  <a:cubicBezTo>
                    <a:pt x="5442" y="2000"/>
                    <a:pt x="5477" y="1941"/>
                    <a:pt x="5501" y="1893"/>
                  </a:cubicBezTo>
                  <a:cubicBezTo>
                    <a:pt x="5525" y="1858"/>
                    <a:pt x="5549" y="1810"/>
                    <a:pt x="5561" y="1774"/>
                  </a:cubicBezTo>
                  <a:cubicBezTo>
                    <a:pt x="5573" y="1762"/>
                    <a:pt x="5585" y="1750"/>
                    <a:pt x="5608" y="1762"/>
                  </a:cubicBezTo>
                  <a:cubicBezTo>
                    <a:pt x="5620" y="1762"/>
                    <a:pt x="5620" y="1762"/>
                    <a:pt x="5632" y="1774"/>
                  </a:cubicBezTo>
                  <a:cubicBezTo>
                    <a:pt x="5787" y="1869"/>
                    <a:pt x="5823" y="1965"/>
                    <a:pt x="5906" y="2060"/>
                  </a:cubicBezTo>
                  <a:cubicBezTo>
                    <a:pt x="6001" y="2167"/>
                    <a:pt x="6180" y="2298"/>
                    <a:pt x="6299" y="2405"/>
                  </a:cubicBezTo>
                  <a:cubicBezTo>
                    <a:pt x="6358" y="2453"/>
                    <a:pt x="6442" y="2310"/>
                    <a:pt x="6430" y="2298"/>
                  </a:cubicBezTo>
                  <a:cubicBezTo>
                    <a:pt x="6418" y="2227"/>
                    <a:pt x="6370" y="2131"/>
                    <a:pt x="6311" y="2060"/>
                  </a:cubicBezTo>
                  <a:cubicBezTo>
                    <a:pt x="6275" y="2012"/>
                    <a:pt x="6192" y="1953"/>
                    <a:pt x="6144" y="1905"/>
                  </a:cubicBezTo>
                  <a:cubicBezTo>
                    <a:pt x="6085" y="1834"/>
                    <a:pt x="6073" y="1762"/>
                    <a:pt x="6144" y="1738"/>
                  </a:cubicBezTo>
                  <a:cubicBezTo>
                    <a:pt x="6228" y="1715"/>
                    <a:pt x="6382" y="1750"/>
                    <a:pt x="6466" y="1822"/>
                  </a:cubicBezTo>
                  <a:cubicBezTo>
                    <a:pt x="6513" y="1858"/>
                    <a:pt x="6537" y="1905"/>
                    <a:pt x="6597" y="1929"/>
                  </a:cubicBezTo>
                  <a:cubicBezTo>
                    <a:pt x="6644" y="1941"/>
                    <a:pt x="6692" y="1953"/>
                    <a:pt x="6728" y="1965"/>
                  </a:cubicBezTo>
                  <a:cubicBezTo>
                    <a:pt x="6775" y="1977"/>
                    <a:pt x="6823" y="2012"/>
                    <a:pt x="6859" y="2012"/>
                  </a:cubicBezTo>
                  <a:cubicBezTo>
                    <a:pt x="6882" y="2012"/>
                    <a:pt x="6894" y="2000"/>
                    <a:pt x="6894" y="1989"/>
                  </a:cubicBezTo>
                  <a:cubicBezTo>
                    <a:pt x="6918" y="1905"/>
                    <a:pt x="6870" y="1798"/>
                    <a:pt x="6775" y="1703"/>
                  </a:cubicBezTo>
                  <a:cubicBezTo>
                    <a:pt x="6728" y="1655"/>
                    <a:pt x="6668" y="1608"/>
                    <a:pt x="6632" y="1560"/>
                  </a:cubicBezTo>
                  <a:cubicBezTo>
                    <a:pt x="6597" y="1512"/>
                    <a:pt x="6597" y="1465"/>
                    <a:pt x="6644" y="1441"/>
                  </a:cubicBezTo>
                  <a:cubicBezTo>
                    <a:pt x="6763" y="1417"/>
                    <a:pt x="7013" y="1548"/>
                    <a:pt x="7109" y="1512"/>
                  </a:cubicBezTo>
                  <a:cubicBezTo>
                    <a:pt x="7132" y="1500"/>
                    <a:pt x="7132" y="1477"/>
                    <a:pt x="7144" y="1465"/>
                  </a:cubicBezTo>
                  <a:cubicBezTo>
                    <a:pt x="7156" y="1429"/>
                    <a:pt x="7168" y="1369"/>
                    <a:pt x="7097" y="1322"/>
                  </a:cubicBezTo>
                  <a:cubicBezTo>
                    <a:pt x="7061" y="1298"/>
                    <a:pt x="7025" y="1286"/>
                    <a:pt x="7001" y="1262"/>
                  </a:cubicBezTo>
                  <a:cubicBezTo>
                    <a:pt x="6966" y="1227"/>
                    <a:pt x="7001" y="1203"/>
                    <a:pt x="7037" y="1191"/>
                  </a:cubicBezTo>
                  <a:cubicBezTo>
                    <a:pt x="7073" y="1179"/>
                    <a:pt x="7120" y="1167"/>
                    <a:pt x="7120" y="1143"/>
                  </a:cubicBezTo>
                  <a:cubicBezTo>
                    <a:pt x="7120" y="1107"/>
                    <a:pt x="7061" y="1072"/>
                    <a:pt x="7049" y="1036"/>
                  </a:cubicBezTo>
                  <a:cubicBezTo>
                    <a:pt x="7013" y="905"/>
                    <a:pt x="7382" y="1107"/>
                    <a:pt x="7466" y="1119"/>
                  </a:cubicBezTo>
                  <a:cubicBezTo>
                    <a:pt x="7525" y="1131"/>
                    <a:pt x="7573" y="1107"/>
                    <a:pt x="7573" y="1072"/>
                  </a:cubicBezTo>
                  <a:cubicBezTo>
                    <a:pt x="7561" y="1012"/>
                    <a:pt x="7418" y="917"/>
                    <a:pt x="7478" y="869"/>
                  </a:cubicBezTo>
                  <a:cubicBezTo>
                    <a:pt x="7490" y="857"/>
                    <a:pt x="7513" y="857"/>
                    <a:pt x="7537" y="857"/>
                  </a:cubicBezTo>
                  <a:cubicBezTo>
                    <a:pt x="7597" y="846"/>
                    <a:pt x="7668" y="834"/>
                    <a:pt x="7763" y="869"/>
                  </a:cubicBezTo>
                  <a:cubicBezTo>
                    <a:pt x="7787" y="881"/>
                    <a:pt x="7811" y="893"/>
                    <a:pt x="7835" y="893"/>
                  </a:cubicBezTo>
                  <a:cubicBezTo>
                    <a:pt x="7906" y="905"/>
                    <a:pt x="7918" y="869"/>
                    <a:pt x="7978" y="857"/>
                  </a:cubicBezTo>
                  <a:cubicBezTo>
                    <a:pt x="8002" y="857"/>
                    <a:pt x="8025" y="869"/>
                    <a:pt x="8049" y="869"/>
                  </a:cubicBezTo>
                  <a:cubicBezTo>
                    <a:pt x="8204" y="905"/>
                    <a:pt x="8359" y="1000"/>
                    <a:pt x="8406" y="1084"/>
                  </a:cubicBezTo>
                  <a:cubicBezTo>
                    <a:pt x="8418" y="1107"/>
                    <a:pt x="8430" y="1131"/>
                    <a:pt x="8466" y="1155"/>
                  </a:cubicBezTo>
                  <a:cubicBezTo>
                    <a:pt x="8502" y="1167"/>
                    <a:pt x="8537" y="1167"/>
                    <a:pt x="8573" y="1179"/>
                  </a:cubicBezTo>
                  <a:cubicBezTo>
                    <a:pt x="8680" y="1203"/>
                    <a:pt x="8764" y="1274"/>
                    <a:pt x="8823" y="1334"/>
                  </a:cubicBezTo>
                  <a:cubicBezTo>
                    <a:pt x="8906" y="1417"/>
                    <a:pt x="9002" y="1500"/>
                    <a:pt x="9037" y="1584"/>
                  </a:cubicBezTo>
                  <a:cubicBezTo>
                    <a:pt x="9049" y="1643"/>
                    <a:pt x="9037" y="1691"/>
                    <a:pt x="9049" y="1750"/>
                  </a:cubicBezTo>
                  <a:cubicBezTo>
                    <a:pt x="9061" y="1798"/>
                    <a:pt x="9121" y="1869"/>
                    <a:pt x="9216" y="1905"/>
                  </a:cubicBezTo>
                  <a:cubicBezTo>
                    <a:pt x="9335" y="1941"/>
                    <a:pt x="9406" y="1905"/>
                    <a:pt x="9395" y="1846"/>
                  </a:cubicBezTo>
                  <a:cubicBezTo>
                    <a:pt x="9371" y="1786"/>
                    <a:pt x="9299" y="1715"/>
                    <a:pt x="9252" y="1655"/>
                  </a:cubicBezTo>
                  <a:cubicBezTo>
                    <a:pt x="9228" y="1608"/>
                    <a:pt x="9204" y="1560"/>
                    <a:pt x="9252" y="1536"/>
                  </a:cubicBezTo>
                  <a:cubicBezTo>
                    <a:pt x="9287" y="1524"/>
                    <a:pt x="9347" y="1536"/>
                    <a:pt x="9406" y="1548"/>
                  </a:cubicBezTo>
                  <a:cubicBezTo>
                    <a:pt x="9478" y="1560"/>
                    <a:pt x="9537" y="1584"/>
                    <a:pt x="9597" y="1608"/>
                  </a:cubicBezTo>
                  <a:cubicBezTo>
                    <a:pt x="9716" y="1643"/>
                    <a:pt x="9740" y="1667"/>
                    <a:pt x="9847" y="1727"/>
                  </a:cubicBezTo>
                  <a:cubicBezTo>
                    <a:pt x="9907" y="1762"/>
                    <a:pt x="9930" y="1762"/>
                    <a:pt x="9990" y="1762"/>
                  </a:cubicBezTo>
                  <a:cubicBezTo>
                    <a:pt x="10061" y="1774"/>
                    <a:pt x="10121" y="1762"/>
                    <a:pt x="10192" y="1786"/>
                  </a:cubicBezTo>
                  <a:cubicBezTo>
                    <a:pt x="10288" y="1798"/>
                    <a:pt x="10347" y="1846"/>
                    <a:pt x="10419" y="1869"/>
                  </a:cubicBezTo>
                  <a:cubicBezTo>
                    <a:pt x="10454" y="1881"/>
                    <a:pt x="10478" y="1869"/>
                    <a:pt x="10490" y="1858"/>
                  </a:cubicBezTo>
                  <a:cubicBezTo>
                    <a:pt x="10502" y="1846"/>
                    <a:pt x="10514" y="1846"/>
                    <a:pt x="10526" y="1834"/>
                  </a:cubicBezTo>
                  <a:cubicBezTo>
                    <a:pt x="10538" y="1834"/>
                    <a:pt x="10538" y="1834"/>
                    <a:pt x="10538" y="1822"/>
                  </a:cubicBezTo>
                  <a:cubicBezTo>
                    <a:pt x="10538" y="1810"/>
                    <a:pt x="10514" y="1798"/>
                    <a:pt x="10490" y="1786"/>
                  </a:cubicBezTo>
                  <a:cubicBezTo>
                    <a:pt x="10395" y="1738"/>
                    <a:pt x="10299" y="1703"/>
                    <a:pt x="10228" y="1655"/>
                  </a:cubicBezTo>
                  <a:cubicBezTo>
                    <a:pt x="10168" y="1619"/>
                    <a:pt x="10121" y="1584"/>
                    <a:pt x="10073" y="1560"/>
                  </a:cubicBezTo>
                  <a:cubicBezTo>
                    <a:pt x="10026" y="1536"/>
                    <a:pt x="9978" y="1512"/>
                    <a:pt x="9930" y="1488"/>
                  </a:cubicBezTo>
                  <a:cubicBezTo>
                    <a:pt x="9704" y="1346"/>
                    <a:pt x="9883" y="1215"/>
                    <a:pt x="10133" y="1310"/>
                  </a:cubicBezTo>
                  <a:cubicBezTo>
                    <a:pt x="10145" y="1322"/>
                    <a:pt x="10168" y="1334"/>
                    <a:pt x="10180" y="1334"/>
                  </a:cubicBezTo>
                  <a:cubicBezTo>
                    <a:pt x="10192" y="1334"/>
                    <a:pt x="10192" y="1322"/>
                    <a:pt x="10204" y="1310"/>
                  </a:cubicBezTo>
                  <a:cubicBezTo>
                    <a:pt x="10204" y="1274"/>
                    <a:pt x="10216" y="1238"/>
                    <a:pt x="10204" y="1203"/>
                  </a:cubicBezTo>
                  <a:cubicBezTo>
                    <a:pt x="10192" y="1155"/>
                    <a:pt x="10145" y="1107"/>
                    <a:pt x="10073" y="1072"/>
                  </a:cubicBezTo>
                  <a:cubicBezTo>
                    <a:pt x="10061" y="1060"/>
                    <a:pt x="10038" y="1048"/>
                    <a:pt x="10014" y="1036"/>
                  </a:cubicBezTo>
                  <a:cubicBezTo>
                    <a:pt x="9978" y="1000"/>
                    <a:pt x="10014" y="965"/>
                    <a:pt x="10061" y="976"/>
                  </a:cubicBezTo>
                  <a:cubicBezTo>
                    <a:pt x="10121" y="976"/>
                    <a:pt x="10192" y="1000"/>
                    <a:pt x="10252" y="1024"/>
                  </a:cubicBezTo>
                  <a:cubicBezTo>
                    <a:pt x="10311" y="1036"/>
                    <a:pt x="10383" y="1048"/>
                    <a:pt x="10419" y="1036"/>
                  </a:cubicBezTo>
                  <a:cubicBezTo>
                    <a:pt x="10454" y="1012"/>
                    <a:pt x="10419" y="965"/>
                    <a:pt x="10371" y="929"/>
                  </a:cubicBezTo>
                  <a:cubicBezTo>
                    <a:pt x="10311" y="869"/>
                    <a:pt x="10240" y="822"/>
                    <a:pt x="10157" y="786"/>
                  </a:cubicBezTo>
                  <a:cubicBezTo>
                    <a:pt x="10109" y="750"/>
                    <a:pt x="10038" y="726"/>
                    <a:pt x="10002" y="691"/>
                  </a:cubicBezTo>
                  <a:cubicBezTo>
                    <a:pt x="10002" y="679"/>
                    <a:pt x="9990" y="667"/>
                    <a:pt x="9990" y="667"/>
                  </a:cubicBezTo>
                  <a:cubicBezTo>
                    <a:pt x="10002" y="667"/>
                    <a:pt x="10002" y="655"/>
                    <a:pt x="10014" y="655"/>
                  </a:cubicBezTo>
                  <a:cubicBezTo>
                    <a:pt x="10085" y="655"/>
                    <a:pt x="10216" y="679"/>
                    <a:pt x="10228" y="643"/>
                  </a:cubicBezTo>
                  <a:cubicBezTo>
                    <a:pt x="10240" y="560"/>
                    <a:pt x="10347" y="524"/>
                    <a:pt x="10228" y="429"/>
                  </a:cubicBezTo>
                  <a:cubicBezTo>
                    <a:pt x="10299" y="441"/>
                    <a:pt x="10383" y="441"/>
                    <a:pt x="10466" y="465"/>
                  </a:cubicBezTo>
                  <a:cubicBezTo>
                    <a:pt x="10538" y="476"/>
                    <a:pt x="10633" y="512"/>
                    <a:pt x="10704" y="560"/>
                  </a:cubicBezTo>
                  <a:cubicBezTo>
                    <a:pt x="10728" y="524"/>
                    <a:pt x="10752" y="488"/>
                    <a:pt x="10776" y="453"/>
                  </a:cubicBezTo>
                  <a:cubicBezTo>
                    <a:pt x="10788" y="429"/>
                    <a:pt x="10811" y="417"/>
                    <a:pt x="10859" y="429"/>
                  </a:cubicBezTo>
                  <a:cubicBezTo>
                    <a:pt x="10942" y="441"/>
                    <a:pt x="10966" y="512"/>
                    <a:pt x="11026" y="548"/>
                  </a:cubicBezTo>
                  <a:cubicBezTo>
                    <a:pt x="11109" y="607"/>
                    <a:pt x="11228" y="619"/>
                    <a:pt x="11311" y="619"/>
                  </a:cubicBezTo>
                  <a:cubicBezTo>
                    <a:pt x="11395" y="607"/>
                    <a:pt x="11490" y="607"/>
                    <a:pt x="11585" y="655"/>
                  </a:cubicBezTo>
                  <a:cubicBezTo>
                    <a:pt x="11633" y="667"/>
                    <a:pt x="11669" y="703"/>
                    <a:pt x="11728" y="726"/>
                  </a:cubicBezTo>
                  <a:cubicBezTo>
                    <a:pt x="11776" y="738"/>
                    <a:pt x="11835" y="750"/>
                    <a:pt x="11871" y="738"/>
                  </a:cubicBezTo>
                  <a:cubicBezTo>
                    <a:pt x="11907" y="726"/>
                    <a:pt x="11931" y="703"/>
                    <a:pt x="11943" y="691"/>
                  </a:cubicBezTo>
                  <a:cubicBezTo>
                    <a:pt x="11966" y="667"/>
                    <a:pt x="11978" y="643"/>
                    <a:pt x="11943" y="619"/>
                  </a:cubicBezTo>
                  <a:cubicBezTo>
                    <a:pt x="11919" y="595"/>
                    <a:pt x="11859" y="572"/>
                    <a:pt x="11812" y="548"/>
                  </a:cubicBezTo>
                  <a:cubicBezTo>
                    <a:pt x="11692" y="488"/>
                    <a:pt x="11633" y="405"/>
                    <a:pt x="11514" y="345"/>
                  </a:cubicBezTo>
                  <a:cubicBezTo>
                    <a:pt x="11407" y="286"/>
                    <a:pt x="11288" y="262"/>
                    <a:pt x="11157" y="226"/>
                  </a:cubicBezTo>
                  <a:cubicBezTo>
                    <a:pt x="11038" y="203"/>
                    <a:pt x="10895" y="131"/>
                    <a:pt x="10883" y="72"/>
                  </a:cubicBezTo>
                  <a:cubicBezTo>
                    <a:pt x="10871" y="12"/>
                    <a:pt x="10978" y="0"/>
                    <a:pt x="11073" y="36"/>
                  </a:cubicBezTo>
                  <a:cubicBezTo>
                    <a:pt x="11181" y="60"/>
                    <a:pt x="11288" y="119"/>
                    <a:pt x="11383" y="167"/>
                  </a:cubicBezTo>
                  <a:cubicBezTo>
                    <a:pt x="11442" y="191"/>
                    <a:pt x="11514" y="226"/>
                    <a:pt x="11562" y="226"/>
                  </a:cubicBezTo>
                  <a:cubicBezTo>
                    <a:pt x="11597" y="226"/>
                    <a:pt x="11621" y="214"/>
                    <a:pt x="11645" y="226"/>
                  </a:cubicBezTo>
                  <a:cubicBezTo>
                    <a:pt x="11692" y="238"/>
                    <a:pt x="11716" y="274"/>
                    <a:pt x="11752" y="298"/>
                  </a:cubicBezTo>
                  <a:cubicBezTo>
                    <a:pt x="11800" y="345"/>
                    <a:pt x="11883" y="369"/>
                    <a:pt x="11954" y="381"/>
                  </a:cubicBezTo>
                  <a:cubicBezTo>
                    <a:pt x="12026" y="393"/>
                    <a:pt x="12085" y="381"/>
                    <a:pt x="12121" y="357"/>
                  </a:cubicBezTo>
                  <a:cubicBezTo>
                    <a:pt x="12145" y="345"/>
                    <a:pt x="12169" y="345"/>
                    <a:pt x="12204" y="345"/>
                  </a:cubicBezTo>
                  <a:cubicBezTo>
                    <a:pt x="12252" y="357"/>
                    <a:pt x="12300" y="393"/>
                    <a:pt x="12335" y="417"/>
                  </a:cubicBezTo>
                  <a:cubicBezTo>
                    <a:pt x="12359" y="453"/>
                    <a:pt x="12383" y="476"/>
                    <a:pt x="12431" y="500"/>
                  </a:cubicBezTo>
                  <a:cubicBezTo>
                    <a:pt x="12490" y="548"/>
                    <a:pt x="12562" y="560"/>
                    <a:pt x="12633" y="572"/>
                  </a:cubicBezTo>
                  <a:cubicBezTo>
                    <a:pt x="12693" y="584"/>
                    <a:pt x="12752" y="584"/>
                    <a:pt x="12824" y="595"/>
                  </a:cubicBezTo>
                  <a:cubicBezTo>
                    <a:pt x="12847" y="595"/>
                    <a:pt x="12883" y="607"/>
                    <a:pt x="12919" y="619"/>
                  </a:cubicBezTo>
                  <a:cubicBezTo>
                    <a:pt x="12943" y="643"/>
                    <a:pt x="12955" y="667"/>
                    <a:pt x="12978" y="679"/>
                  </a:cubicBezTo>
                  <a:cubicBezTo>
                    <a:pt x="13038" y="726"/>
                    <a:pt x="13121" y="738"/>
                    <a:pt x="13193" y="738"/>
                  </a:cubicBezTo>
                  <a:cubicBezTo>
                    <a:pt x="13252" y="738"/>
                    <a:pt x="13324" y="726"/>
                    <a:pt x="13395" y="762"/>
                  </a:cubicBezTo>
                  <a:cubicBezTo>
                    <a:pt x="13419" y="774"/>
                    <a:pt x="13443" y="786"/>
                    <a:pt x="13467" y="798"/>
                  </a:cubicBezTo>
                  <a:cubicBezTo>
                    <a:pt x="13538" y="834"/>
                    <a:pt x="13597" y="834"/>
                    <a:pt x="13657" y="834"/>
                  </a:cubicBezTo>
                  <a:cubicBezTo>
                    <a:pt x="13705" y="822"/>
                    <a:pt x="13764" y="822"/>
                    <a:pt x="13812" y="822"/>
                  </a:cubicBezTo>
                  <a:cubicBezTo>
                    <a:pt x="13859" y="822"/>
                    <a:pt x="13919" y="810"/>
                    <a:pt x="13978" y="834"/>
                  </a:cubicBezTo>
                  <a:cubicBezTo>
                    <a:pt x="14086" y="857"/>
                    <a:pt x="14169" y="929"/>
                    <a:pt x="14252" y="976"/>
                  </a:cubicBezTo>
                  <a:cubicBezTo>
                    <a:pt x="14336" y="1036"/>
                    <a:pt x="14443" y="1096"/>
                    <a:pt x="14526" y="1084"/>
                  </a:cubicBezTo>
                  <a:cubicBezTo>
                    <a:pt x="14550" y="1060"/>
                    <a:pt x="14526" y="1036"/>
                    <a:pt x="14514" y="1000"/>
                  </a:cubicBezTo>
                  <a:cubicBezTo>
                    <a:pt x="14502" y="965"/>
                    <a:pt x="14502" y="929"/>
                    <a:pt x="14550" y="917"/>
                  </a:cubicBezTo>
                  <a:cubicBezTo>
                    <a:pt x="14586" y="917"/>
                    <a:pt x="14621" y="929"/>
                    <a:pt x="14657" y="929"/>
                  </a:cubicBezTo>
                  <a:cubicBezTo>
                    <a:pt x="14752" y="941"/>
                    <a:pt x="14812" y="917"/>
                    <a:pt x="14812" y="869"/>
                  </a:cubicBezTo>
                  <a:cubicBezTo>
                    <a:pt x="14871" y="917"/>
                    <a:pt x="14860" y="953"/>
                    <a:pt x="14836" y="988"/>
                  </a:cubicBezTo>
                  <a:cubicBezTo>
                    <a:pt x="14824" y="1024"/>
                    <a:pt x="14824" y="1072"/>
                    <a:pt x="14907" y="1119"/>
                  </a:cubicBezTo>
                  <a:cubicBezTo>
                    <a:pt x="14967" y="1143"/>
                    <a:pt x="15038" y="1155"/>
                    <a:pt x="15086" y="1191"/>
                  </a:cubicBezTo>
                  <a:cubicBezTo>
                    <a:pt x="15157" y="1227"/>
                    <a:pt x="15157" y="1274"/>
                    <a:pt x="15121" y="1286"/>
                  </a:cubicBezTo>
                  <a:cubicBezTo>
                    <a:pt x="15098" y="1310"/>
                    <a:pt x="15038" y="1310"/>
                    <a:pt x="14979" y="1322"/>
                  </a:cubicBezTo>
                  <a:cubicBezTo>
                    <a:pt x="14931" y="1322"/>
                    <a:pt x="14883" y="1346"/>
                    <a:pt x="14848" y="1357"/>
                  </a:cubicBezTo>
                  <a:cubicBezTo>
                    <a:pt x="14824" y="1369"/>
                    <a:pt x="14812" y="1381"/>
                    <a:pt x="14812" y="1393"/>
                  </a:cubicBezTo>
                  <a:cubicBezTo>
                    <a:pt x="14812" y="1417"/>
                    <a:pt x="14836" y="1441"/>
                    <a:pt x="14871" y="1453"/>
                  </a:cubicBezTo>
                  <a:cubicBezTo>
                    <a:pt x="14883" y="1465"/>
                    <a:pt x="14907" y="1465"/>
                    <a:pt x="14931" y="1477"/>
                  </a:cubicBezTo>
                  <a:cubicBezTo>
                    <a:pt x="15002" y="1500"/>
                    <a:pt x="15074" y="1548"/>
                    <a:pt x="15098" y="1584"/>
                  </a:cubicBezTo>
                  <a:cubicBezTo>
                    <a:pt x="15133" y="1631"/>
                    <a:pt x="15133" y="1667"/>
                    <a:pt x="15133" y="1703"/>
                  </a:cubicBezTo>
                  <a:cubicBezTo>
                    <a:pt x="15133" y="1715"/>
                    <a:pt x="15133" y="1738"/>
                    <a:pt x="15110" y="1738"/>
                  </a:cubicBezTo>
                  <a:cubicBezTo>
                    <a:pt x="15062" y="1738"/>
                    <a:pt x="14991" y="1691"/>
                    <a:pt x="14943" y="1655"/>
                  </a:cubicBezTo>
                  <a:cubicBezTo>
                    <a:pt x="14848" y="1596"/>
                    <a:pt x="14717" y="1572"/>
                    <a:pt x="14610" y="1560"/>
                  </a:cubicBezTo>
                  <a:cubicBezTo>
                    <a:pt x="14586" y="1548"/>
                    <a:pt x="14562" y="1548"/>
                    <a:pt x="14538" y="1548"/>
                  </a:cubicBezTo>
                  <a:cubicBezTo>
                    <a:pt x="14479" y="1560"/>
                    <a:pt x="14514" y="1631"/>
                    <a:pt x="14574" y="1679"/>
                  </a:cubicBezTo>
                  <a:cubicBezTo>
                    <a:pt x="14633" y="1727"/>
                    <a:pt x="14717" y="1774"/>
                    <a:pt x="14717" y="1822"/>
                  </a:cubicBezTo>
                  <a:cubicBezTo>
                    <a:pt x="14717" y="1834"/>
                    <a:pt x="14717" y="1858"/>
                    <a:pt x="14740" y="1869"/>
                  </a:cubicBezTo>
                  <a:cubicBezTo>
                    <a:pt x="14752" y="1881"/>
                    <a:pt x="14764" y="1893"/>
                    <a:pt x="14776" y="1893"/>
                  </a:cubicBezTo>
                  <a:cubicBezTo>
                    <a:pt x="14848" y="1929"/>
                    <a:pt x="14836" y="1977"/>
                    <a:pt x="14824" y="2012"/>
                  </a:cubicBezTo>
                  <a:cubicBezTo>
                    <a:pt x="14788" y="2084"/>
                    <a:pt x="14764" y="2179"/>
                    <a:pt x="14848" y="2286"/>
                  </a:cubicBezTo>
                  <a:cubicBezTo>
                    <a:pt x="14871" y="2310"/>
                    <a:pt x="14907" y="2346"/>
                    <a:pt x="14919" y="2370"/>
                  </a:cubicBezTo>
                  <a:cubicBezTo>
                    <a:pt x="14931" y="2417"/>
                    <a:pt x="14907" y="2441"/>
                    <a:pt x="14907" y="2489"/>
                  </a:cubicBezTo>
                  <a:cubicBezTo>
                    <a:pt x="14907" y="2524"/>
                    <a:pt x="14955" y="2584"/>
                    <a:pt x="15026" y="2608"/>
                  </a:cubicBezTo>
                  <a:cubicBezTo>
                    <a:pt x="15157" y="2667"/>
                    <a:pt x="15241" y="2727"/>
                    <a:pt x="15383" y="2762"/>
                  </a:cubicBezTo>
                  <a:cubicBezTo>
                    <a:pt x="15514" y="2810"/>
                    <a:pt x="15657" y="2822"/>
                    <a:pt x="15788" y="2881"/>
                  </a:cubicBezTo>
                  <a:cubicBezTo>
                    <a:pt x="15919" y="2941"/>
                    <a:pt x="16026" y="3048"/>
                    <a:pt x="16169" y="3084"/>
                  </a:cubicBezTo>
                  <a:cubicBezTo>
                    <a:pt x="16217" y="3108"/>
                    <a:pt x="16276" y="3108"/>
                    <a:pt x="16324" y="3132"/>
                  </a:cubicBezTo>
                  <a:cubicBezTo>
                    <a:pt x="16384" y="3155"/>
                    <a:pt x="16431" y="3179"/>
                    <a:pt x="16479" y="3203"/>
                  </a:cubicBezTo>
                  <a:cubicBezTo>
                    <a:pt x="16598" y="3262"/>
                    <a:pt x="16717" y="3274"/>
                    <a:pt x="16836" y="3334"/>
                  </a:cubicBezTo>
                  <a:cubicBezTo>
                    <a:pt x="16907" y="3382"/>
                    <a:pt x="16967" y="3429"/>
                    <a:pt x="17050" y="3465"/>
                  </a:cubicBezTo>
                  <a:cubicBezTo>
                    <a:pt x="17098" y="3489"/>
                    <a:pt x="17157" y="3501"/>
                    <a:pt x="17217" y="3513"/>
                  </a:cubicBezTo>
                  <a:cubicBezTo>
                    <a:pt x="17288" y="3536"/>
                    <a:pt x="17348" y="3584"/>
                    <a:pt x="17407" y="3620"/>
                  </a:cubicBezTo>
                  <a:cubicBezTo>
                    <a:pt x="17646" y="3763"/>
                    <a:pt x="17896" y="3882"/>
                    <a:pt x="18158" y="4013"/>
                  </a:cubicBezTo>
                  <a:cubicBezTo>
                    <a:pt x="18217" y="4048"/>
                    <a:pt x="18277" y="4072"/>
                    <a:pt x="18348" y="4096"/>
                  </a:cubicBezTo>
                  <a:cubicBezTo>
                    <a:pt x="18396" y="4108"/>
                    <a:pt x="18443" y="4120"/>
                    <a:pt x="18491" y="4144"/>
                  </a:cubicBezTo>
                  <a:cubicBezTo>
                    <a:pt x="18753" y="4239"/>
                    <a:pt x="18836" y="4453"/>
                    <a:pt x="19086" y="4572"/>
                  </a:cubicBezTo>
                  <a:cubicBezTo>
                    <a:pt x="19205" y="4620"/>
                    <a:pt x="19324" y="4632"/>
                    <a:pt x="19432" y="4644"/>
                  </a:cubicBezTo>
                  <a:cubicBezTo>
                    <a:pt x="19551" y="4656"/>
                    <a:pt x="19682" y="4667"/>
                    <a:pt x="19801" y="4679"/>
                  </a:cubicBezTo>
                  <a:cubicBezTo>
                    <a:pt x="19848" y="4679"/>
                    <a:pt x="19896" y="4691"/>
                    <a:pt x="19920" y="4679"/>
                  </a:cubicBezTo>
                  <a:cubicBezTo>
                    <a:pt x="19979" y="4656"/>
                    <a:pt x="19932" y="4584"/>
                    <a:pt x="19884" y="4525"/>
                  </a:cubicBezTo>
                  <a:cubicBezTo>
                    <a:pt x="19824" y="4429"/>
                    <a:pt x="19777" y="4334"/>
                    <a:pt x="19813" y="4275"/>
                  </a:cubicBezTo>
                  <a:cubicBezTo>
                    <a:pt x="19848" y="4227"/>
                    <a:pt x="19932" y="4191"/>
                    <a:pt x="19848" y="4108"/>
                  </a:cubicBezTo>
                  <a:cubicBezTo>
                    <a:pt x="19836" y="4072"/>
                    <a:pt x="19789" y="4036"/>
                    <a:pt x="19729" y="3989"/>
                  </a:cubicBezTo>
                  <a:cubicBezTo>
                    <a:pt x="19717" y="3977"/>
                    <a:pt x="19705" y="3965"/>
                    <a:pt x="19693" y="3953"/>
                  </a:cubicBezTo>
                  <a:cubicBezTo>
                    <a:pt x="19682" y="3929"/>
                    <a:pt x="19729" y="3917"/>
                    <a:pt x="19753" y="3917"/>
                  </a:cubicBezTo>
                  <a:cubicBezTo>
                    <a:pt x="19836" y="3894"/>
                    <a:pt x="19848" y="3822"/>
                    <a:pt x="19777" y="3751"/>
                  </a:cubicBezTo>
                  <a:cubicBezTo>
                    <a:pt x="19765" y="3739"/>
                    <a:pt x="19741" y="3715"/>
                    <a:pt x="19729" y="3691"/>
                  </a:cubicBezTo>
                  <a:cubicBezTo>
                    <a:pt x="19729" y="3667"/>
                    <a:pt x="19777" y="3667"/>
                    <a:pt x="19789" y="3643"/>
                  </a:cubicBezTo>
                  <a:cubicBezTo>
                    <a:pt x="19813" y="3596"/>
                    <a:pt x="19646" y="3513"/>
                    <a:pt x="19622" y="3441"/>
                  </a:cubicBezTo>
                  <a:cubicBezTo>
                    <a:pt x="19598" y="3382"/>
                    <a:pt x="19682" y="3370"/>
                    <a:pt x="19693" y="3322"/>
                  </a:cubicBezTo>
                  <a:cubicBezTo>
                    <a:pt x="19705" y="3274"/>
                    <a:pt x="19646" y="3215"/>
                    <a:pt x="19574" y="3155"/>
                  </a:cubicBezTo>
                  <a:cubicBezTo>
                    <a:pt x="19503" y="3096"/>
                    <a:pt x="19420" y="3036"/>
                    <a:pt x="19372" y="2977"/>
                  </a:cubicBezTo>
                  <a:cubicBezTo>
                    <a:pt x="19301" y="2905"/>
                    <a:pt x="19289" y="2846"/>
                    <a:pt x="19241" y="2774"/>
                  </a:cubicBezTo>
                  <a:cubicBezTo>
                    <a:pt x="19182" y="2691"/>
                    <a:pt x="19074" y="2596"/>
                    <a:pt x="18991" y="2512"/>
                  </a:cubicBezTo>
                  <a:cubicBezTo>
                    <a:pt x="18967" y="2477"/>
                    <a:pt x="18943" y="2441"/>
                    <a:pt x="18943" y="2417"/>
                  </a:cubicBezTo>
                  <a:cubicBezTo>
                    <a:pt x="18955" y="2393"/>
                    <a:pt x="18991" y="2381"/>
                    <a:pt x="19027" y="2370"/>
                  </a:cubicBezTo>
                  <a:cubicBezTo>
                    <a:pt x="19051" y="2358"/>
                    <a:pt x="19074" y="2322"/>
                    <a:pt x="19027" y="2298"/>
                  </a:cubicBezTo>
                  <a:cubicBezTo>
                    <a:pt x="19098" y="2203"/>
                    <a:pt x="19015" y="2084"/>
                    <a:pt x="18920" y="1953"/>
                  </a:cubicBezTo>
                  <a:cubicBezTo>
                    <a:pt x="18824" y="1822"/>
                    <a:pt x="18705" y="1679"/>
                    <a:pt x="18681" y="1560"/>
                  </a:cubicBezTo>
                  <a:cubicBezTo>
                    <a:pt x="18658" y="1477"/>
                    <a:pt x="18681" y="1405"/>
                    <a:pt x="18598" y="1322"/>
                  </a:cubicBezTo>
                  <a:cubicBezTo>
                    <a:pt x="18550" y="1262"/>
                    <a:pt x="18479" y="1215"/>
                    <a:pt x="18455" y="1167"/>
                  </a:cubicBezTo>
                  <a:cubicBezTo>
                    <a:pt x="18431" y="1131"/>
                    <a:pt x="18443" y="1107"/>
                    <a:pt x="18455" y="1084"/>
                  </a:cubicBezTo>
                  <a:cubicBezTo>
                    <a:pt x="18479" y="1048"/>
                    <a:pt x="18515" y="1000"/>
                    <a:pt x="18622" y="1012"/>
                  </a:cubicBezTo>
                  <a:cubicBezTo>
                    <a:pt x="18634" y="1048"/>
                    <a:pt x="18693" y="1096"/>
                    <a:pt x="18765" y="1131"/>
                  </a:cubicBezTo>
                  <a:cubicBezTo>
                    <a:pt x="18836" y="1167"/>
                    <a:pt x="18908" y="1203"/>
                    <a:pt x="18967" y="1250"/>
                  </a:cubicBezTo>
                  <a:cubicBezTo>
                    <a:pt x="19039" y="1298"/>
                    <a:pt x="19074" y="1357"/>
                    <a:pt x="19158" y="1405"/>
                  </a:cubicBezTo>
                  <a:cubicBezTo>
                    <a:pt x="19205" y="1429"/>
                    <a:pt x="19253" y="1453"/>
                    <a:pt x="19301" y="1477"/>
                  </a:cubicBezTo>
                  <a:cubicBezTo>
                    <a:pt x="19408" y="1536"/>
                    <a:pt x="19408" y="1619"/>
                    <a:pt x="19515" y="1691"/>
                  </a:cubicBezTo>
                  <a:cubicBezTo>
                    <a:pt x="19586" y="1738"/>
                    <a:pt x="19693" y="1762"/>
                    <a:pt x="19765" y="1798"/>
                  </a:cubicBezTo>
                  <a:cubicBezTo>
                    <a:pt x="19932" y="1893"/>
                    <a:pt x="19872" y="2000"/>
                    <a:pt x="20015" y="2096"/>
                  </a:cubicBezTo>
                  <a:cubicBezTo>
                    <a:pt x="20086" y="2143"/>
                    <a:pt x="20170" y="2179"/>
                    <a:pt x="20241" y="2227"/>
                  </a:cubicBezTo>
                  <a:cubicBezTo>
                    <a:pt x="20336" y="2274"/>
                    <a:pt x="20384" y="2334"/>
                    <a:pt x="20432" y="2393"/>
                  </a:cubicBezTo>
                  <a:cubicBezTo>
                    <a:pt x="20491" y="2465"/>
                    <a:pt x="20551" y="2536"/>
                    <a:pt x="20610" y="2620"/>
                  </a:cubicBezTo>
                  <a:cubicBezTo>
                    <a:pt x="20634" y="2643"/>
                    <a:pt x="20658" y="2679"/>
                    <a:pt x="20670" y="2703"/>
                  </a:cubicBezTo>
                  <a:cubicBezTo>
                    <a:pt x="20694" y="2751"/>
                    <a:pt x="20682" y="2798"/>
                    <a:pt x="20694" y="2846"/>
                  </a:cubicBezTo>
                  <a:cubicBezTo>
                    <a:pt x="20717" y="2941"/>
                    <a:pt x="20825" y="3048"/>
                    <a:pt x="20944" y="3167"/>
                  </a:cubicBezTo>
                  <a:cubicBezTo>
                    <a:pt x="20956" y="3179"/>
                    <a:pt x="20979" y="3203"/>
                    <a:pt x="21015" y="3227"/>
                  </a:cubicBezTo>
                  <a:cubicBezTo>
                    <a:pt x="21051" y="3251"/>
                    <a:pt x="21098" y="3262"/>
                    <a:pt x="21146" y="3274"/>
                  </a:cubicBezTo>
                  <a:cubicBezTo>
                    <a:pt x="21217" y="3286"/>
                    <a:pt x="21301" y="3286"/>
                    <a:pt x="21325" y="3262"/>
                  </a:cubicBezTo>
                  <a:cubicBezTo>
                    <a:pt x="21348" y="3215"/>
                    <a:pt x="21253" y="3120"/>
                    <a:pt x="21348" y="3108"/>
                  </a:cubicBezTo>
                  <a:cubicBezTo>
                    <a:pt x="21420" y="3096"/>
                    <a:pt x="21539" y="3167"/>
                    <a:pt x="21610" y="3227"/>
                  </a:cubicBezTo>
                  <a:cubicBezTo>
                    <a:pt x="21682" y="3286"/>
                    <a:pt x="21777" y="3358"/>
                    <a:pt x="21872" y="3382"/>
                  </a:cubicBezTo>
                  <a:cubicBezTo>
                    <a:pt x="21920" y="3393"/>
                    <a:pt x="21968" y="3382"/>
                    <a:pt x="22015" y="3405"/>
                  </a:cubicBezTo>
                  <a:cubicBezTo>
                    <a:pt x="22027" y="3417"/>
                    <a:pt x="22039" y="3441"/>
                    <a:pt x="22051" y="3453"/>
                  </a:cubicBezTo>
                  <a:cubicBezTo>
                    <a:pt x="22110" y="3513"/>
                    <a:pt x="22170" y="3572"/>
                    <a:pt x="22265" y="3632"/>
                  </a:cubicBezTo>
                  <a:cubicBezTo>
                    <a:pt x="22384" y="3691"/>
                    <a:pt x="22515" y="3751"/>
                    <a:pt x="22599" y="3834"/>
                  </a:cubicBezTo>
                  <a:cubicBezTo>
                    <a:pt x="22694" y="3929"/>
                    <a:pt x="22694" y="4001"/>
                    <a:pt x="22718" y="4084"/>
                  </a:cubicBezTo>
                  <a:cubicBezTo>
                    <a:pt x="22741" y="4179"/>
                    <a:pt x="22789" y="4275"/>
                    <a:pt x="22908" y="4382"/>
                  </a:cubicBezTo>
                  <a:cubicBezTo>
                    <a:pt x="22980" y="4441"/>
                    <a:pt x="23063" y="4501"/>
                    <a:pt x="23146" y="4548"/>
                  </a:cubicBezTo>
                  <a:cubicBezTo>
                    <a:pt x="23289" y="4656"/>
                    <a:pt x="23408" y="4775"/>
                    <a:pt x="23575" y="4870"/>
                  </a:cubicBezTo>
                  <a:cubicBezTo>
                    <a:pt x="23682" y="4941"/>
                    <a:pt x="23813" y="5001"/>
                    <a:pt x="23908" y="5060"/>
                  </a:cubicBezTo>
                  <a:cubicBezTo>
                    <a:pt x="24039" y="5156"/>
                    <a:pt x="24099" y="5251"/>
                    <a:pt x="24135" y="5346"/>
                  </a:cubicBezTo>
                  <a:cubicBezTo>
                    <a:pt x="24218" y="5513"/>
                    <a:pt x="24265" y="5679"/>
                    <a:pt x="24468" y="5870"/>
                  </a:cubicBezTo>
                  <a:cubicBezTo>
                    <a:pt x="24551" y="5941"/>
                    <a:pt x="24658" y="6025"/>
                    <a:pt x="24718" y="6096"/>
                  </a:cubicBezTo>
                  <a:cubicBezTo>
                    <a:pt x="24754" y="6144"/>
                    <a:pt x="24766" y="6180"/>
                    <a:pt x="24801" y="6227"/>
                  </a:cubicBezTo>
                  <a:cubicBezTo>
                    <a:pt x="24837" y="6275"/>
                    <a:pt x="24920" y="6322"/>
                    <a:pt x="24992" y="6334"/>
                  </a:cubicBezTo>
                  <a:cubicBezTo>
                    <a:pt x="25099" y="6418"/>
                    <a:pt x="25218" y="6441"/>
                    <a:pt x="25337" y="6441"/>
                  </a:cubicBezTo>
                  <a:cubicBezTo>
                    <a:pt x="25408" y="6441"/>
                    <a:pt x="25468" y="6430"/>
                    <a:pt x="25563" y="6453"/>
                  </a:cubicBezTo>
                  <a:cubicBezTo>
                    <a:pt x="25659" y="6489"/>
                    <a:pt x="25718" y="6561"/>
                    <a:pt x="25766" y="6608"/>
                  </a:cubicBezTo>
                  <a:cubicBezTo>
                    <a:pt x="25813" y="6656"/>
                    <a:pt x="25861" y="6703"/>
                    <a:pt x="25932" y="6739"/>
                  </a:cubicBezTo>
                  <a:cubicBezTo>
                    <a:pt x="26004" y="6775"/>
                    <a:pt x="26087" y="6799"/>
                    <a:pt x="26135" y="6799"/>
                  </a:cubicBezTo>
                  <a:cubicBezTo>
                    <a:pt x="26182" y="6799"/>
                    <a:pt x="26206" y="6787"/>
                    <a:pt x="26254" y="6775"/>
                  </a:cubicBezTo>
                  <a:cubicBezTo>
                    <a:pt x="26325" y="6775"/>
                    <a:pt x="26421" y="6811"/>
                    <a:pt x="26504" y="6858"/>
                  </a:cubicBezTo>
                  <a:cubicBezTo>
                    <a:pt x="26587" y="6906"/>
                    <a:pt x="26647" y="6953"/>
                    <a:pt x="26706" y="7013"/>
                  </a:cubicBezTo>
                  <a:cubicBezTo>
                    <a:pt x="26766" y="7084"/>
                    <a:pt x="26849" y="7168"/>
                    <a:pt x="26956" y="7203"/>
                  </a:cubicBezTo>
                  <a:cubicBezTo>
                    <a:pt x="27016" y="7227"/>
                    <a:pt x="27063" y="7227"/>
                    <a:pt x="27111" y="7251"/>
                  </a:cubicBezTo>
                  <a:cubicBezTo>
                    <a:pt x="27183" y="7275"/>
                    <a:pt x="27242" y="7323"/>
                    <a:pt x="27278" y="7370"/>
                  </a:cubicBezTo>
                  <a:cubicBezTo>
                    <a:pt x="27337" y="7453"/>
                    <a:pt x="27373" y="7525"/>
                    <a:pt x="27361" y="7584"/>
                  </a:cubicBezTo>
                  <a:cubicBezTo>
                    <a:pt x="27349" y="7620"/>
                    <a:pt x="27337" y="7644"/>
                    <a:pt x="27361" y="7680"/>
                  </a:cubicBezTo>
                  <a:cubicBezTo>
                    <a:pt x="27397" y="7715"/>
                    <a:pt x="27480" y="7763"/>
                    <a:pt x="27552" y="7799"/>
                  </a:cubicBezTo>
                  <a:cubicBezTo>
                    <a:pt x="27730" y="7882"/>
                    <a:pt x="27921" y="7930"/>
                    <a:pt x="28075" y="8037"/>
                  </a:cubicBezTo>
                  <a:cubicBezTo>
                    <a:pt x="28218" y="8132"/>
                    <a:pt x="28266" y="8251"/>
                    <a:pt x="28302" y="8346"/>
                  </a:cubicBezTo>
                  <a:cubicBezTo>
                    <a:pt x="28349" y="8477"/>
                    <a:pt x="28504" y="8656"/>
                    <a:pt x="28718" y="8799"/>
                  </a:cubicBezTo>
                  <a:cubicBezTo>
                    <a:pt x="28814" y="8858"/>
                    <a:pt x="28945" y="8906"/>
                    <a:pt x="29040" y="8918"/>
                  </a:cubicBezTo>
                  <a:cubicBezTo>
                    <a:pt x="29099" y="8918"/>
                    <a:pt x="29147" y="8906"/>
                    <a:pt x="29207" y="8918"/>
                  </a:cubicBezTo>
                  <a:cubicBezTo>
                    <a:pt x="29314" y="8930"/>
                    <a:pt x="29433" y="9001"/>
                    <a:pt x="29504" y="9073"/>
                  </a:cubicBezTo>
                  <a:cubicBezTo>
                    <a:pt x="29588" y="9144"/>
                    <a:pt x="29659" y="9216"/>
                    <a:pt x="29754" y="9275"/>
                  </a:cubicBezTo>
                  <a:cubicBezTo>
                    <a:pt x="29826" y="9323"/>
                    <a:pt x="29921" y="9358"/>
                    <a:pt x="29980" y="9418"/>
                  </a:cubicBezTo>
                  <a:cubicBezTo>
                    <a:pt x="30123" y="9525"/>
                    <a:pt x="30052" y="9620"/>
                    <a:pt x="30159" y="9739"/>
                  </a:cubicBezTo>
                  <a:cubicBezTo>
                    <a:pt x="30195" y="9775"/>
                    <a:pt x="30266" y="9823"/>
                    <a:pt x="30326" y="9870"/>
                  </a:cubicBezTo>
                  <a:cubicBezTo>
                    <a:pt x="30540" y="10013"/>
                    <a:pt x="30754" y="10156"/>
                    <a:pt x="30969" y="10299"/>
                  </a:cubicBezTo>
                  <a:cubicBezTo>
                    <a:pt x="31028" y="10323"/>
                    <a:pt x="31076" y="10371"/>
                    <a:pt x="31135" y="10394"/>
                  </a:cubicBezTo>
                  <a:cubicBezTo>
                    <a:pt x="31207" y="10430"/>
                    <a:pt x="31290" y="10442"/>
                    <a:pt x="31350" y="10490"/>
                  </a:cubicBezTo>
                  <a:cubicBezTo>
                    <a:pt x="31516" y="10573"/>
                    <a:pt x="31516" y="10692"/>
                    <a:pt x="31647" y="10799"/>
                  </a:cubicBezTo>
                  <a:cubicBezTo>
                    <a:pt x="31802" y="10930"/>
                    <a:pt x="32100" y="11002"/>
                    <a:pt x="32255" y="11133"/>
                  </a:cubicBezTo>
                  <a:cubicBezTo>
                    <a:pt x="32338" y="11204"/>
                    <a:pt x="32350" y="11287"/>
                    <a:pt x="32457" y="11347"/>
                  </a:cubicBezTo>
                  <a:cubicBezTo>
                    <a:pt x="32505" y="11383"/>
                    <a:pt x="32564" y="11406"/>
                    <a:pt x="32612" y="11430"/>
                  </a:cubicBezTo>
                  <a:cubicBezTo>
                    <a:pt x="32755" y="11502"/>
                    <a:pt x="32850" y="11609"/>
                    <a:pt x="32898" y="11692"/>
                  </a:cubicBezTo>
                  <a:cubicBezTo>
                    <a:pt x="33040" y="11966"/>
                    <a:pt x="32933" y="12168"/>
                    <a:pt x="33314" y="12502"/>
                  </a:cubicBezTo>
                  <a:cubicBezTo>
                    <a:pt x="33517" y="12680"/>
                    <a:pt x="33814" y="12847"/>
                    <a:pt x="33933" y="13026"/>
                  </a:cubicBezTo>
                  <a:cubicBezTo>
                    <a:pt x="33981" y="13085"/>
                    <a:pt x="33993" y="13157"/>
                    <a:pt x="34088" y="13228"/>
                  </a:cubicBezTo>
                  <a:cubicBezTo>
                    <a:pt x="34124" y="13252"/>
                    <a:pt x="34171" y="13276"/>
                    <a:pt x="34207" y="13299"/>
                  </a:cubicBezTo>
                  <a:cubicBezTo>
                    <a:pt x="34374" y="13395"/>
                    <a:pt x="34493" y="13538"/>
                    <a:pt x="34493" y="13621"/>
                  </a:cubicBezTo>
                  <a:cubicBezTo>
                    <a:pt x="34493" y="13692"/>
                    <a:pt x="34422" y="13728"/>
                    <a:pt x="34386" y="13788"/>
                  </a:cubicBezTo>
                  <a:cubicBezTo>
                    <a:pt x="34350" y="13847"/>
                    <a:pt x="34374" y="13954"/>
                    <a:pt x="34505" y="14038"/>
                  </a:cubicBezTo>
                  <a:cubicBezTo>
                    <a:pt x="34564" y="14073"/>
                    <a:pt x="34624" y="14097"/>
                    <a:pt x="34660" y="14133"/>
                  </a:cubicBezTo>
                  <a:cubicBezTo>
                    <a:pt x="34719" y="14192"/>
                    <a:pt x="34672" y="14228"/>
                    <a:pt x="34600" y="14216"/>
                  </a:cubicBezTo>
                  <a:cubicBezTo>
                    <a:pt x="34564" y="14216"/>
                    <a:pt x="34529" y="14216"/>
                    <a:pt x="34529" y="14228"/>
                  </a:cubicBezTo>
                  <a:cubicBezTo>
                    <a:pt x="34517" y="14252"/>
                    <a:pt x="34552" y="14264"/>
                    <a:pt x="34576" y="14288"/>
                  </a:cubicBezTo>
                  <a:lnTo>
                    <a:pt x="34767" y="14454"/>
                  </a:ln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30;p8">
              <a:extLst>
                <a:ext uri="{FF2B5EF4-FFF2-40B4-BE49-F238E27FC236}">
                  <a16:creationId xmlns:a16="http://schemas.microsoft.com/office/drawing/2014/main" id="{EBAC0D38-E3AC-DA6D-815F-F4EEA5BA81E9}"/>
                </a:ext>
              </a:extLst>
            </p:cNvPr>
            <p:cNvSpPr/>
            <p:nvPr/>
          </p:nvSpPr>
          <p:spPr>
            <a:xfrm>
              <a:off x="22162385" y="8595871"/>
              <a:ext cx="413593" cy="155779"/>
            </a:xfrm>
            <a:custGeom>
              <a:avLst/>
              <a:gdLst/>
              <a:ahLst/>
              <a:cxnLst/>
              <a:rect l="l" t="t" r="r" b="b"/>
              <a:pathLst>
                <a:path w="4311" h="2965" extrusionOk="0">
                  <a:moveTo>
                    <a:pt x="1382" y="548"/>
                  </a:moveTo>
                  <a:cubicBezTo>
                    <a:pt x="1263" y="476"/>
                    <a:pt x="1155" y="393"/>
                    <a:pt x="1024" y="334"/>
                  </a:cubicBezTo>
                  <a:cubicBezTo>
                    <a:pt x="893" y="262"/>
                    <a:pt x="751" y="214"/>
                    <a:pt x="631" y="203"/>
                  </a:cubicBezTo>
                  <a:cubicBezTo>
                    <a:pt x="501" y="191"/>
                    <a:pt x="358" y="191"/>
                    <a:pt x="239" y="107"/>
                  </a:cubicBezTo>
                  <a:cubicBezTo>
                    <a:pt x="215" y="84"/>
                    <a:pt x="203" y="72"/>
                    <a:pt x="167" y="48"/>
                  </a:cubicBezTo>
                  <a:cubicBezTo>
                    <a:pt x="108" y="12"/>
                    <a:pt x="36" y="0"/>
                    <a:pt x="12" y="36"/>
                  </a:cubicBezTo>
                  <a:cubicBezTo>
                    <a:pt x="0" y="72"/>
                    <a:pt x="36" y="119"/>
                    <a:pt x="72" y="167"/>
                  </a:cubicBezTo>
                  <a:cubicBezTo>
                    <a:pt x="191" y="298"/>
                    <a:pt x="381" y="417"/>
                    <a:pt x="489" y="536"/>
                  </a:cubicBezTo>
                  <a:cubicBezTo>
                    <a:pt x="572" y="643"/>
                    <a:pt x="620" y="750"/>
                    <a:pt x="751" y="834"/>
                  </a:cubicBezTo>
                  <a:cubicBezTo>
                    <a:pt x="810" y="869"/>
                    <a:pt x="882" y="905"/>
                    <a:pt x="929" y="941"/>
                  </a:cubicBezTo>
                  <a:cubicBezTo>
                    <a:pt x="1108" y="1048"/>
                    <a:pt x="1179" y="1191"/>
                    <a:pt x="1346" y="1310"/>
                  </a:cubicBezTo>
                  <a:cubicBezTo>
                    <a:pt x="1453" y="1381"/>
                    <a:pt x="1584" y="1429"/>
                    <a:pt x="1703" y="1488"/>
                  </a:cubicBezTo>
                  <a:cubicBezTo>
                    <a:pt x="1810" y="1560"/>
                    <a:pt x="1905" y="1691"/>
                    <a:pt x="1810" y="1691"/>
                  </a:cubicBezTo>
                  <a:cubicBezTo>
                    <a:pt x="1763" y="1691"/>
                    <a:pt x="1691" y="1655"/>
                    <a:pt x="1655" y="1655"/>
                  </a:cubicBezTo>
                  <a:cubicBezTo>
                    <a:pt x="1596" y="1667"/>
                    <a:pt x="1644" y="1750"/>
                    <a:pt x="1715" y="1798"/>
                  </a:cubicBezTo>
                  <a:cubicBezTo>
                    <a:pt x="1786" y="1858"/>
                    <a:pt x="1870" y="1905"/>
                    <a:pt x="1941" y="1953"/>
                  </a:cubicBezTo>
                  <a:cubicBezTo>
                    <a:pt x="2036" y="2036"/>
                    <a:pt x="2084" y="2108"/>
                    <a:pt x="2167" y="2191"/>
                  </a:cubicBezTo>
                  <a:cubicBezTo>
                    <a:pt x="2334" y="2334"/>
                    <a:pt x="2620" y="2429"/>
                    <a:pt x="2775" y="2584"/>
                  </a:cubicBezTo>
                  <a:cubicBezTo>
                    <a:pt x="2846" y="2655"/>
                    <a:pt x="2929" y="2751"/>
                    <a:pt x="3001" y="2751"/>
                  </a:cubicBezTo>
                  <a:cubicBezTo>
                    <a:pt x="3037" y="2751"/>
                    <a:pt x="3048" y="2727"/>
                    <a:pt x="3084" y="2751"/>
                  </a:cubicBezTo>
                  <a:cubicBezTo>
                    <a:pt x="3132" y="2762"/>
                    <a:pt x="3144" y="2798"/>
                    <a:pt x="3168" y="2822"/>
                  </a:cubicBezTo>
                  <a:cubicBezTo>
                    <a:pt x="3203" y="2870"/>
                    <a:pt x="3287" y="2917"/>
                    <a:pt x="3358" y="2941"/>
                  </a:cubicBezTo>
                  <a:cubicBezTo>
                    <a:pt x="3429" y="2965"/>
                    <a:pt x="3489" y="2965"/>
                    <a:pt x="3549" y="2965"/>
                  </a:cubicBezTo>
                  <a:cubicBezTo>
                    <a:pt x="3572" y="2965"/>
                    <a:pt x="3608" y="2965"/>
                    <a:pt x="3620" y="2953"/>
                  </a:cubicBezTo>
                  <a:cubicBezTo>
                    <a:pt x="3656" y="2905"/>
                    <a:pt x="3477" y="2786"/>
                    <a:pt x="3465" y="2715"/>
                  </a:cubicBezTo>
                  <a:cubicBezTo>
                    <a:pt x="3453" y="2643"/>
                    <a:pt x="3644" y="2691"/>
                    <a:pt x="3668" y="2631"/>
                  </a:cubicBezTo>
                  <a:cubicBezTo>
                    <a:pt x="3679" y="2608"/>
                    <a:pt x="3656" y="2560"/>
                    <a:pt x="3632" y="2512"/>
                  </a:cubicBezTo>
                  <a:cubicBezTo>
                    <a:pt x="3620" y="2465"/>
                    <a:pt x="3644" y="2429"/>
                    <a:pt x="3703" y="2453"/>
                  </a:cubicBezTo>
                  <a:cubicBezTo>
                    <a:pt x="3787" y="2500"/>
                    <a:pt x="3846" y="2560"/>
                    <a:pt x="3906" y="2620"/>
                  </a:cubicBezTo>
                  <a:cubicBezTo>
                    <a:pt x="3965" y="2679"/>
                    <a:pt x="4037" y="2739"/>
                    <a:pt x="4120" y="2786"/>
                  </a:cubicBezTo>
                  <a:cubicBezTo>
                    <a:pt x="4203" y="2834"/>
                    <a:pt x="4311" y="2846"/>
                    <a:pt x="4311" y="2798"/>
                  </a:cubicBezTo>
                  <a:cubicBezTo>
                    <a:pt x="4311" y="2751"/>
                    <a:pt x="4191" y="2667"/>
                    <a:pt x="4120" y="2608"/>
                  </a:cubicBezTo>
                  <a:cubicBezTo>
                    <a:pt x="3977" y="2489"/>
                    <a:pt x="3882" y="2358"/>
                    <a:pt x="3906" y="2274"/>
                  </a:cubicBezTo>
                  <a:cubicBezTo>
                    <a:pt x="3906" y="2227"/>
                    <a:pt x="3941" y="2191"/>
                    <a:pt x="3918" y="2131"/>
                  </a:cubicBezTo>
                  <a:cubicBezTo>
                    <a:pt x="3894" y="2084"/>
                    <a:pt x="3834" y="2024"/>
                    <a:pt x="3799" y="1965"/>
                  </a:cubicBezTo>
                  <a:cubicBezTo>
                    <a:pt x="3763" y="1905"/>
                    <a:pt x="3775" y="1858"/>
                    <a:pt x="3858" y="1869"/>
                  </a:cubicBezTo>
                  <a:cubicBezTo>
                    <a:pt x="3894" y="1881"/>
                    <a:pt x="3941" y="1917"/>
                    <a:pt x="3953" y="1905"/>
                  </a:cubicBezTo>
                  <a:cubicBezTo>
                    <a:pt x="3965" y="1893"/>
                    <a:pt x="3965" y="1893"/>
                    <a:pt x="3965" y="1881"/>
                  </a:cubicBezTo>
                  <a:cubicBezTo>
                    <a:pt x="3941" y="1715"/>
                    <a:pt x="3656" y="1488"/>
                    <a:pt x="3596" y="1310"/>
                  </a:cubicBezTo>
                  <a:cubicBezTo>
                    <a:pt x="3572" y="1250"/>
                    <a:pt x="3572" y="1203"/>
                    <a:pt x="3549" y="1155"/>
                  </a:cubicBezTo>
                  <a:cubicBezTo>
                    <a:pt x="3501" y="1036"/>
                    <a:pt x="3334" y="869"/>
                    <a:pt x="3132" y="774"/>
                  </a:cubicBezTo>
                  <a:cubicBezTo>
                    <a:pt x="3096" y="750"/>
                    <a:pt x="3060" y="738"/>
                    <a:pt x="3025" y="726"/>
                  </a:cubicBezTo>
                  <a:cubicBezTo>
                    <a:pt x="2894" y="691"/>
                    <a:pt x="2941" y="834"/>
                    <a:pt x="2882" y="881"/>
                  </a:cubicBezTo>
                  <a:cubicBezTo>
                    <a:pt x="2822" y="917"/>
                    <a:pt x="2656" y="869"/>
                    <a:pt x="2548" y="857"/>
                  </a:cubicBezTo>
                  <a:cubicBezTo>
                    <a:pt x="2429" y="846"/>
                    <a:pt x="2382" y="881"/>
                    <a:pt x="2251" y="846"/>
                  </a:cubicBezTo>
                  <a:cubicBezTo>
                    <a:pt x="2001" y="786"/>
                    <a:pt x="1644" y="691"/>
                    <a:pt x="1382" y="54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31;p8">
              <a:extLst>
                <a:ext uri="{FF2B5EF4-FFF2-40B4-BE49-F238E27FC236}">
                  <a16:creationId xmlns:a16="http://schemas.microsoft.com/office/drawing/2014/main" id="{AE5DFC48-8B4A-C3A5-8D24-5352B6B055C2}"/>
                </a:ext>
              </a:extLst>
            </p:cNvPr>
            <p:cNvSpPr/>
            <p:nvPr/>
          </p:nvSpPr>
          <p:spPr>
            <a:xfrm>
              <a:off x="22382853" y="8580845"/>
              <a:ext cx="81164" cy="36305"/>
            </a:xfrm>
            <a:custGeom>
              <a:avLst/>
              <a:gdLst/>
              <a:ahLst/>
              <a:cxnLst/>
              <a:rect l="l" t="t" r="r" b="b"/>
              <a:pathLst>
                <a:path w="846" h="691" extrusionOk="0">
                  <a:moveTo>
                    <a:pt x="191" y="334"/>
                  </a:moveTo>
                  <a:cubicBezTo>
                    <a:pt x="250" y="358"/>
                    <a:pt x="322" y="381"/>
                    <a:pt x="381" y="417"/>
                  </a:cubicBezTo>
                  <a:cubicBezTo>
                    <a:pt x="453" y="477"/>
                    <a:pt x="465" y="548"/>
                    <a:pt x="536" y="608"/>
                  </a:cubicBezTo>
                  <a:cubicBezTo>
                    <a:pt x="596" y="655"/>
                    <a:pt x="679" y="679"/>
                    <a:pt x="739" y="679"/>
                  </a:cubicBezTo>
                  <a:cubicBezTo>
                    <a:pt x="798" y="691"/>
                    <a:pt x="822" y="667"/>
                    <a:pt x="846" y="631"/>
                  </a:cubicBezTo>
                  <a:cubicBezTo>
                    <a:pt x="846" y="620"/>
                    <a:pt x="846" y="608"/>
                    <a:pt x="846" y="596"/>
                  </a:cubicBezTo>
                  <a:cubicBezTo>
                    <a:pt x="810" y="512"/>
                    <a:pt x="619" y="417"/>
                    <a:pt x="560" y="334"/>
                  </a:cubicBezTo>
                  <a:cubicBezTo>
                    <a:pt x="536" y="310"/>
                    <a:pt x="536" y="286"/>
                    <a:pt x="512" y="274"/>
                  </a:cubicBezTo>
                  <a:cubicBezTo>
                    <a:pt x="453" y="155"/>
                    <a:pt x="191" y="0"/>
                    <a:pt x="119" y="60"/>
                  </a:cubicBezTo>
                  <a:cubicBezTo>
                    <a:pt x="96" y="84"/>
                    <a:pt x="119" y="167"/>
                    <a:pt x="108" y="203"/>
                  </a:cubicBezTo>
                  <a:cubicBezTo>
                    <a:pt x="96" y="239"/>
                    <a:pt x="0" y="250"/>
                    <a:pt x="191" y="33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32;p8">
              <a:extLst>
                <a:ext uri="{FF2B5EF4-FFF2-40B4-BE49-F238E27FC236}">
                  <a16:creationId xmlns:a16="http://schemas.microsoft.com/office/drawing/2014/main" id="{EA0C53EB-2EF9-110B-5BAC-D3F254B897ED}"/>
                </a:ext>
              </a:extLst>
            </p:cNvPr>
            <p:cNvSpPr/>
            <p:nvPr/>
          </p:nvSpPr>
          <p:spPr>
            <a:xfrm>
              <a:off x="5038530" y="6590341"/>
              <a:ext cx="598659" cy="60735"/>
            </a:xfrm>
            <a:custGeom>
              <a:avLst/>
              <a:gdLst/>
              <a:ahLst/>
              <a:cxnLst/>
              <a:rect l="l" t="t" r="r" b="b"/>
              <a:pathLst>
                <a:path w="6240" h="1156" extrusionOk="0">
                  <a:moveTo>
                    <a:pt x="584" y="275"/>
                  </a:moveTo>
                  <a:cubicBezTo>
                    <a:pt x="620" y="239"/>
                    <a:pt x="668" y="215"/>
                    <a:pt x="727" y="191"/>
                  </a:cubicBezTo>
                  <a:cubicBezTo>
                    <a:pt x="787" y="156"/>
                    <a:pt x="870" y="144"/>
                    <a:pt x="941" y="132"/>
                  </a:cubicBezTo>
                  <a:cubicBezTo>
                    <a:pt x="1120" y="96"/>
                    <a:pt x="1299" y="84"/>
                    <a:pt x="1453" y="72"/>
                  </a:cubicBezTo>
                  <a:cubicBezTo>
                    <a:pt x="1656" y="72"/>
                    <a:pt x="1858" y="60"/>
                    <a:pt x="2061" y="48"/>
                  </a:cubicBezTo>
                  <a:cubicBezTo>
                    <a:pt x="2120" y="48"/>
                    <a:pt x="2168" y="37"/>
                    <a:pt x="2204" y="48"/>
                  </a:cubicBezTo>
                  <a:cubicBezTo>
                    <a:pt x="2263" y="60"/>
                    <a:pt x="2299" y="96"/>
                    <a:pt x="2370" y="72"/>
                  </a:cubicBezTo>
                  <a:cubicBezTo>
                    <a:pt x="2418" y="60"/>
                    <a:pt x="2465" y="48"/>
                    <a:pt x="2513" y="37"/>
                  </a:cubicBezTo>
                  <a:cubicBezTo>
                    <a:pt x="2632" y="1"/>
                    <a:pt x="3156" y="120"/>
                    <a:pt x="3299" y="132"/>
                  </a:cubicBezTo>
                  <a:cubicBezTo>
                    <a:pt x="3597" y="168"/>
                    <a:pt x="4049" y="144"/>
                    <a:pt x="4228" y="251"/>
                  </a:cubicBezTo>
                  <a:cubicBezTo>
                    <a:pt x="4335" y="322"/>
                    <a:pt x="4359" y="429"/>
                    <a:pt x="4561" y="429"/>
                  </a:cubicBezTo>
                  <a:cubicBezTo>
                    <a:pt x="4644" y="429"/>
                    <a:pt x="4763" y="406"/>
                    <a:pt x="4811" y="429"/>
                  </a:cubicBezTo>
                  <a:cubicBezTo>
                    <a:pt x="4847" y="441"/>
                    <a:pt x="4847" y="465"/>
                    <a:pt x="4859" y="477"/>
                  </a:cubicBezTo>
                  <a:cubicBezTo>
                    <a:pt x="4954" y="584"/>
                    <a:pt x="5406" y="513"/>
                    <a:pt x="5585" y="370"/>
                  </a:cubicBezTo>
                  <a:cubicBezTo>
                    <a:pt x="5704" y="346"/>
                    <a:pt x="5716" y="418"/>
                    <a:pt x="5656" y="477"/>
                  </a:cubicBezTo>
                  <a:cubicBezTo>
                    <a:pt x="5609" y="537"/>
                    <a:pt x="5513" y="596"/>
                    <a:pt x="5561" y="644"/>
                  </a:cubicBezTo>
                  <a:cubicBezTo>
                    <a:pt x="5633" y="715"/>
                    <a:pt x="6061" y="560"/>
                    <a:pt x="6156" y="632"/>
                  </a:cubicBezTo>
                  <a:cubicBezTo>
                    <a:pt x="6240" y="679"/>
                    <a:pt x="6014" y="810"/>
                    <a:pt x="5835" y="834"/>
                  </a:cubicBezTo>
                  <a:cubicBezTo>
                    <a:pt x="5644" y="858"/>
                    <a:pt x="5513" y="834"/>
                    <a:pt x="5335" y="834"/>
                  </a:cubicBezTo>
                  <a:cubicBezTo>
                    <a:pt x="4859" y="858"/>
                    <a:pt x="4216" y="1156"/>
                    <a:pt x="3787" y="1132"/>
                  </a:cubicBezTo>
                  <a:cubicBezTo>
                    <a:pt x="3858" y="1049"/>
                    <a:pt x="4013" y="965"/>
                    <a:pt x="4180" y="918"/>
                  </a:cubicBezTo>
                  <a:cubicBezTo>
                    <a:pt x="4132" y="763"/>
                    <a:pt x="3573" y="834"/>
                    <a:pt x="3513" y="679"/>
                  </a:cubicBezTo>
                  <a:cubicBezTo>
                    <a:pt x="3501" y="632"/>
                    <a:pt x="3537" y="572"/>
                    <a:pt x="3489" y="525"/>
                  </a:cubicBezTo>
                  <a:cubicBezTo>
                    <a:pt x="3406" y="429"/>
                    <a:pt x="3013" y="525"/>
                    <a:pt x="2751" y="525"/>
                  </a:cubicBezTo>
                  <a:cubicBezTo>
                    <a:pt x="2549" y="537"/>
                    <a:pt x="2418" y="477"/>
                    <a:pt x="2299" y="418"/>
                  </a:cubicBezTo>
                  <a:cubicBezTo>
                    <a:pt x="2120" y="346"/>
                    <a:pt x="1918" y="263"/>
                    <a:pt x="1632" y="251"/>
                  </a:cubicBezTo>
                  <a:cubicBezTo>
                    <a:pt x="1346" y="251"/>
                    <a:pt x="941" y="322"/>
                    <a:pt x="656" y="477"/>
                  </a:cubicBezTo>
                  <a:cubicBezTo>
                    <a:pt x="549" y="537"/>
                    <a:pt x="203" y="775"/>
                    <a:pt x="72" y="691"/>
                  </a:cubicBezTo>
                  <a:cubicBezTo>
                    <a:pt x="1" y="656"/>
                    <a:pt x="489" y="334"/>
                    <a:pt x="584" y="27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3;p8">
              <a:extLst>
                <a:ext uri="{FF2B5EF4-FFF2-40B4-BE49-F238E27FC236}">
                  <a16:creationId xmlns:a16="http://schemas.microsoft.com/office/drawing/2014/main" id="{DCCEBCBD-B971-5E2F-C88C-0FA0A0B0FA98}"/>
                </a:ext>
              </a:extLst>
            </p:cNvPr>
            <p:cNvSpPr/>
            <p:nvPr/>
          </p:nvSpPr>
          <p:spPr>
            <a:xfrm>
              <a:off x="5313875" y="6666051"/>
              <a:ext cx="191974" cy="29475"/>
            </a:xfrm>
            <a:custGeom>
              <a:avLst/>
              <a:gdLst/>
              <a:ahLst/>
              <a:cxnLst/>
              <a:rect l="l" t="t" r="r" b="b"/>
              <a:pathLst>
                <a:path w="2001" h="561" extrusionOk="0">
                  <a:moveTo>
                    <a:pt x="1048" y="108"/>
                  </a:moveTo>
                  <a:cubicBezTo>
                    <a:pt x="846" y="131"/>
                    <a:pt x="643" y="143"/>
                    <a:pt x="465" y="131"/>
                  </a:cubicBezTo>
                  <a:cubicBezTo>
                    <a:pt x="429" y="131"/>
                    <a:pt x="381" y="131"/>
                    <a:pt x="334" y="131"/>
                  </a:cubicBezTo>
                  <a:cubicBezTo>
                    <a:pt x="250" y="143"/>
                    <a:pt x="167" y="191"/>
                    <a:pt x="107" y="239"/>
                  </a:cubicBezTo>
                  <a:cubicBezTo>
                    <a:pt x="48" y="274"/>
                    <a:pt x="12" y="322"/>
                    <a:pt x="0" y="358"/>
                  </a:cubicBezTo>
                  <a:cubicBezTo>
                    <a:pt x="0" y="393"/>
                    <a:pt x="36" y="417"/>
                    <a:pt x="119" y="417"/>
                  </a:cubicBezTo>
                  <a:cubicBezTo>
                    <a:pt x="203" y="405"/>
                    <a:pt x="298" y="370"/>
                    <a:pt x="381" y="346"/>
                  </a:cubicBezTo>
                  <a:cubicBezTo>
                    <a:pt x="524" y="310"/>
                    <a:pt x="643" y="346"/>
                    <a:pt x="631" y="417"/>
                  </a:cubicBezTo>
                  <a:cubicBezTo>
                    <a:pt x="607" y="453"/>
                    <a:pt x="548" y="512"/>
                    <a:pt x="596" y="536"/>
                  </a:cubicBezTo>
                  <a:cubicBezTo>
                    <a:pt x="631" y="560"/>
                    <a:pt x="715" y="548"/>
                    <a:pt x="798" y="524"/>
                  </a:cubicBezTo>
                  <a:cubicBezTo>
                    <a:pt x="1072" y="465"/>
                    <a:pt x="1346" y="370"/>
                    <a:pt x="1572" y="250"/>
                  </a:cubicBezTo>
                  <a:cubicBezTo>
                    <a:pt x="1620" y="227"/>
                    <a:pt x="1679" y="191"/>
                    <a:pt x="1739" y="179"/>
                  </a:cubicBezTo>
                  <a:cubicBezTo>
                    <a:pt x="1798" y="155"/>
                    <a:pt x="1870" y="155"/>
                    <a:pt x="1881" y="179"/>
                  </a:cubicBezTo>
                  <a:cubicBezTo>
                    <a:pt x="1965" y="143"/>
                    <a:pt x="2001" y="96"/>
                    <a:pt x="1965" y="60"/>
                  </a:cubicBezTo>
                  <a:cubicBezTo>
                    <a:pt x="1941" y="36"/>
                    <a:pt x="1881" y="24"/>
                    <a:pt x="1810" y="12"/>
                  </a:cubicBezTo>
                  <a:cubicBezTo>
                    <a:pt x="1584" y="0"/>
                    <a:pt x="1298" y="48"/>
                    <a:pt x="1024" y="84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4;p8">
              <a:extLst>
                <a:ext uri="{FF2B5EF4-FFF2-40B4-BE49-F238E27FC236}">
                  <a16:creationId xmlns:a16="http://schemas.microsoft.com/office/drawing/2014/main" id="{24145321-4A18-ABDB-3710-A0D0276D4BA5}"/>
                </a:ext>
              </a:extLst>
            </p:cNvPr>
            <p:cNvSpPr/>
            <p:nvPr/>
          </p:nvSpPr>
          <p:spPr>
            <a:xfrm>
              <a:off x="5581161" y="6620394"/>
              <a:ext cx="426161" cy="50700"/>
            </a:xfrm>
            <a:custGeom>
              <a:avLst/>
              <a:gdLst/>
              <a:ahLst/>
              <a:cxnLst/>
              <a:rect l="l" t="t" r="r" b="b"/>
              <a:pathLst>
                <a:path w="4442" h="965" extrusionOk="0">
                  <a:moveTo>
                    <a:pt x="274" y="667"/>
                  </a:moveTo>
                  <a:cubicBezTo>
                    <a:pt x="250" y="667"/>
                    <a:pt x="227" y="679"/>
                    <a:pt x="215" y="691"/>
                  </a:cubicBezTo>
                  <a:cubicBezTo>
                    <a:pt x="12" y="786"/>
                    <a:pt x="0" y="929"/>
                    <a:pt x="179" y="941"/>
                  </a:cubicBezTo>
                  <a:cubicBezTo>
                    <a:pt x="429" y="965"/>
                    <a:pt x="774" y="798"/>
                    <a:pt x="1072" y="762"/>
                  </a:cubicBezTo>
                  <a:cubicBezTo>
                    <a:pt x="1393" y="715"/>
                    <a:pt x="1655" y="822"/>
                    <a:pt x="1977" y="715"/>
                  </a:cubicBezTo>
                  <a:cubicBezTo>
                    <a:pt x="1977" y="750"/>
                    <a:pt x="1989" y="798"/>
                    <a:pt x="2001" y="846"/>
                  </a:cubicBezTo>
                  <a:cubicBezTo>
                    <a:pt x="2155" y="858"/>
                    <a:pt x="2370" y="798"/>
                    <a:pt x="2501" y="715"/>
                  </a:cubicBezTo>
                  <a:cubicBezTo>
                    <a:pt x="2620" y="631"/>
                    <a:pt x="2632" y="524"/>
                    <a:pt x="2524" y="488"/>
                  </a:cubicBezTo>
                  <a:cubicBezTo>
                    <a:pt x="2679" y="465"/>
                    <a:pt x="2810" y="488"/>
                    <a:pt x="2834" y="536"/>
                  </a:cubicBezTo>
                  <a:cubicBezTo>
                    <a:pt x="2846" y="572"/>
                    <a:pt x="2846" y="596"/>
                    <a:pt x="2882" y="619"/>
                  </a:cubicBezTo>
                  <a:cubicBezTo>
                    <a:pt x="2941" y="655"/>
                    <a:pt x="3144" y="608"/>
                    <a:pt x="3263" y="560"/>
                  </a:cubicBezTo>
                  <a:cubicBezTo>
                    <a:pt x="3394" y="500"/>
                    <a:pt x="3513" y="429"/>
                    <a:pt x="3667" y="393"/>
                  </a:cubicBezTo>
                  <a:cubicBezTo>
                    <a:pt x="3810" y="358"/>
                    <a:pt x="3941" y="381"/>
                    <a:pt x="4096" y="369"/>
                  </a:cubicBezTo>
                  <a:cubicBezTo>
                    <a:pt x="4239" y="358"/>
                    <a:pt x="4441" y="286"/>
                    <a:pt x="4441" y="227"/>
                  </a:cubicBezTo>
                  <a:cubicBezTo>
                    <a:pt x="4441" y="191"/>
                    <a:pt x="4394" y="179"/>
                    <a:pt x="4346" y="167"/>
                  </a:cubicBezTo>
                  <a:cubicBezTo>
                    <a:pt x="4156" y="143"/>
                    <a:pt x="3906" y="167"/>
                    <a:pt x="3703" y="155"/>
                  </a:cubicBezTo>
                  <a:cubicBezTo>
                    <a:pt x="3489" y="143"/>
                    <a:pt x="3346" y="72"/>
                    <a:pt x="3155" y="48"/>
                  </a:cubicBezTo>
                  <a:cubicBezTo>
                    <a:pt x="2977" y="12"/>
                    <a:pt x="2727" y="0"/>
                    <a:pt x="2489" y="84"/>
                  </a:cubicBezTo>
                  <a:cubicBezTo>
                    <a:pt x="2405" y="119"/>
                    <a:pt x="2334" y="143"/>
                    <a:pt x="2251" y="167"/>
                  </a:cubicBezTo>
                  <a:cubicBezTo>
                    <a:pt x="1977" y="238"/>
                    <a:pt x="1870" y="107"/>
                    <a:pt x="1655" y="96"/>
                  </a:cubicBezTo>
                  <a:cubicBezTo>
                    <a:pt x="1322" y="60"/>
                    <a:pt x="1489" y="429"/>
                    <a:pt x="1405" y="500"/>
                  </a:cubicBezTo>
                  <a:cubicBezTo>
                    <a:pt x="1048" y="774"/>
                    <a:pt x="631" y="560"/>
                    <a:pt x="274" y="66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35;p8">
            <a:extLst>
              <a:ext uri="{FF2B5EF4-FFF2-40B4-BE49-F238E27FC236}">
                <a16:creationId xmlns:a16="http://schemas.microsoft.com/office/drawing/2014/main" id="{6D2EC876-BA9B-9CB8-8B64-BB122C5FB12B}"/>
              </a:ext>
            </a:extLst>
          </p:cNvPr>
          <p:cNvGrpSpPr/>
          <p:nvPr/>
        </p:nvGrpSpPr>
        <p:grpSpPr>
          <a:xfrm>
            <a:off x="17396437" y="2941202"/>
            <a:ext cx="2788451" cy="1902216"/>
            <a:chOff x="17396437" y="3379563"/>
            <a:chExt cx="2788451" cy="1388665"/>
          </a:xfrm>
        </p:grpSpPr>
        <p:sp>
          <p:nvSpPr>
            <p:cNvPr id="65" name="Google Shape;636;p8">
              <a:extLst>
                <a:ext uri="{FF2B5EF4-FFF2-40B4-BE49-F238E27FC236}">
                  <a16:creationId xmlns:a16="http://schemas.microsoft.com/office/drawing/2014/main" id="{BB06C9E5-E702-5AAA-794F-A2AB9EE7FE2C}"/>
                </a:ext>
              </a:extLst>
            </p:cNvPr>
            <p:cNvSpPr txBox="1"/>
            <p:nvPr/>
          </p:nvSpPr>
          <p:spPr>
            <a:xfrm>
              <a:off x="17481982" y="3379563"/>
              <a:ext cx="2702906" cy="120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Asia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Taiwan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India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China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Vietnam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" name="Google Shape;637;p8">
              <a:extLst>
                <a:ext uri="{FF2B5EF4-FFF2-40B4-BE49-F238E27FC236}">
                  <a16:creationId xmlns:a16="http://schemas.microsoft.com/office/drawing/2014/main" id="{4F9D8D9E-1FE0-84A4-4A28-99BAF50046E2}"/>
                </a:ext>
              </a:extLst>
            </p:cNvPr>
            <p:cNvCxnSpPr/>
            <p:nvPr/>
          </p:nvCxnSpPr>
          <p:spPr>
            <a:xfrm rot="10800000">
              <a:off x="17396437" y="3512001"/>
              <a:ext cx="0" cy="1256227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67" name="Google Shape;638;p8">
            <a:extLst>
              <a:ext uri="{FF2B5EF4-FFF2-40B4-BE49-F238E27FC236}">
                <a16:creationId xmlns:a16="http://schemas.microsoft.com/office/drawing/2014/main" id="{0C993E98-729F-BB73-1271-C973786A205E}"/>
              </a:ext>
            </a:extLst>
          </p:cNvPr>
          <p:cNvGrpSpPr/>
          <p:nvPr/>
        </p:nvGrpSpPr>
        <p:grpSpPr>
          <a:xfrm>
            <a:off x="18384688" y="6188400"/>
            <a:ext cx="4844434" cy="2806253"/>
            <a:chOff x="18807151" y="5020561"/>
            <a:chExt cx="4844434" cy="2806253"/>
          </a:xfrm>
        </p:grpSpPr>
        <p:sp>
          <p:nvSpPr>
            <p:cNvPr id="68" name="Google Shape;639;p8">
              <a:extLst>
                <a:ext uri="{FF2B5EF4-FFF2-40B4-BE49-F238E27FC236}">
                  <a16:creationId xmlns:a16="http://schemas.microsoft.com/office/drawing/2014/main" id="{2B3FD3C6-A81A-6571-53E1-E91263AEFEC3}"/>
                </a:ext>
              </a:extLst>
            </p:cNvPr>
            <p:cNvSpPr txBox="1"/>
            <p:nvPr/>
          </p:nvSpPr>
          <p:spPr>
            <a:xfrm>
              <a:off x="18892694" y="6626485"/>
              <a:ext cx="47588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China Facility 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Size: 300,000 ft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(27,870 m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 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640;p8">
              <a:extLst>
                <a:ext uri="{FF2B5EF4-FFF2-40B4-BE49-F238E27FC236}">
                  <a16:creationId xmlns:a16="http://schemas.microsoft.com/office/drawing/2014/main" id="{11E2C902-514D-FDAD-AC90-4BE1A46AFF89}"/>
                </a:ext>
              </a:extLst>
            </p:cNvPr>
            <p:cNvCxnSpPr/>
            <p:nvPr/>
          </p:nvCxnSpPr>
          <p:spPr>
            <a:xfrm rot="10800000">
              <a:off x="18807151" y="5020561"/>
              <a:ext cx="0" cy="262800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cxnSp>
        <p:nvCxnSpPr>
          <p:cNvPr id="71" name="Google Shape;642;p8">
            <a:extLst>
              <a:ext uri="{FF2B5EF4-FFF2-40B4-BE49-F238E27FC236}">
                <a16:creationId xmlns:a16="http://schemas.microsoft.com/office/drawing/2014/main" id="{B8780090-38D8-5BAE-9562-7B122DC3E7B2}"/>
              </a:ext>
            </a:extLst>
          </p:cNvPr>
          <p:cNvCxnSpPr/>
          <p:nvPr/>
        </p:nvCxnSpPr>
        <p:spPr>
          <a:xfrm rot="10800000">
            <a:off x="12164303" y="5672279"/>
            <a:ext cx="0" cy="2808364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72" name="Google Shape;643;p8">
            <a:extLst>
              <a:ext uri="{FF2B5EF4-FFF2-40B4-BE49-F238E27FC236}">
                <a16:creationId xmlns:a16="http://schemas.microsoft.com/office/drawing/2014/main" id="{EBBB077C-1D5A-F1F4-6E64-F57704E2A407}"/>
              </a:ext>
            </a:extLst>
          </p:cNvPr>
          <p:cNvGrpSpPr/>
          <p:nvPr/>
        </p:nvGrpSpPr>
        <p:grpSpPr>
          <a:xfrm>
            <a:off x="11469512" y="2941201"/>
            <a:ext cx="2788451" cy="1972799"/>
            <a:chOff x="17396437" y="3371624"/>
            <a:chExt cx="2788451" cy="1396621"/>
          </a:xfrm>
        </p:grpSpPr>
        <p:sp>
          <p:nvSpPr>
            <p:cNvPr id="73" name="Google Shape;644;p8">
              <a:extLst>
                <a:ext uri="{FF2B5EF4-FFF2-40B4-BE49-F238E27FC236}">
                  <a16:creationId xmlns:a16="http://schemas.microsoft.com/office/drawing/2014/main" id="{0BDADA8C-E958-D46C-BD1B-F0F329C498D7}"/>
                </a:ext>
              </a:extLst>
            </p:cNvPr>
            <p:cNvSpPr txBox="1"/>
            <p:nvPr/>
          </p:nvSpPr>
          <p:spPr>
            <a:xfrm>
              <a:off x="17481982" y="3371624"/>
              <a:ext cx="27029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Europe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France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Germany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" name="Google Shape;645;p8">
              <a:extLst>
                <a:ext uri="{FF2B5EF4-FFF2-40B4-BE49-F238E27FC236}">
                  <a16:creationId xmlns:a16="http://schemas.microsoft.com/office/drawing/2014/main" id="{B8C9C53D-6996-5F3C-0736-A2D3AC0F5005}"/>
                </a:ext>
              </a:extLst>
            </p:cNvPr>
            <p:cNvCxnSpPr/>
            <p:nvPr/>
          </p:nvCxnSpPr>
          <p:spPr>
            <a:xfrm rot="10800000">
              <a:off x="17396437" y="3499052"/>
              <a:ext cx="0" cy="1269193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75" name="Google Shape;646;p8">
            <a:extLst>
              <a:ext uri="{FF2B5EF4-FFF2-40B4-BE49-F238E27FC236}">
                <a16:creationId xmlns:a16="http://schemas.microsoft.com/office/drawing/2014/main" id="{4035B96A-BA55-4632-E123-95745D61442C}"/>
              </a:ext>
            </a:extLst>
          </p:cNvPr>
          <p:cNvGrpSpPr/>
          <p:nvPr/>
        </p:nvGrpSpPr>
        <p:grpSpPr>
          <a:xfrm>
            <a:off x="4078214" y="2221200"/>
            <a:ext cx="2788451" cy="2737428"/>
            <a:chOff x="17396437" y="2030801"/>
            <a:chExt cx="2788451" cy="2737428"/>
          </a:xfrm>
        </p:grpSpPr>
        <p:sp>
          <p:nvSpPr>
            <p:cNvPr id="76" name="Google Shape;647;p8">
              <a:extLst>
                <a:ext uri="{FF2B5EF4-FFF2-40B4-BE49-F238E27FC236}">
                  <a16:creationId xmlns:a16="http://schemas.microsoft.com/office/drawing/2014/main" id="{70EF1995-ADF0-0BCF-7355-BCF638CF5411}"/>
                </a:ext>
              </a:extLst>
            </p:cNvPr>
            <p:cNvSpPr txBox="1"/>
            <p:nvPr/>
          </p:nvSpPr>
          <p:spPr>
            <a:xfrm>
              <a:off x="17481982" y="2030801"/>
              <a:ext cx="27029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North America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Atlanta, GA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Denver, CO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Dallas, TX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LA, CA 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NYC, NY 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Toronto, ON 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" name="Google Shape;648;p8">
              <a:extLst>
                <a:ext uri="{FF2B5EF4-FFF2-40B4-BE49-F238E27FC236}">
                  <a16:creationId xmlns:a16="http://schemas.microsoft.com/office/drawing/2014/main" id="{8D41F76E-C8CD-18D1-E566-9EFCA5CEC54A}"/>
                </a:ext>
              </a:extLst>
            </p:cNvPr>
            <p:cNvCxnSpPr/>
            <p:nvPr/>
          </p:nvCxnSpPr>
          <p:spPr>
            <a:xfrm rot="10800000">
              <a:off x="17396437" y="2212229"/>
              <a:ext cx="0" cy="255600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78" name="Google Shape;649;p8">
            <a:extLst>
              <a:ext uri="{FF2B5EF4-FFF2-40B4-BE49-F238E27FC236}">
                <a16:creationId xmlns:a16="http://schemas.microsoft.com/office/drawing/2014/main" id="{1D9755F5-A901-7EA8-6239-CB5DE2215D6F}"/>
              </a:ext>
            </a:extLst>
          </p:cNvPr>
          <p:cNvGrpSpPr/>
          <p:nvPr/>
        </p:nvGrpSpPr>
        <p:grpSpPr>
          <a:xfrm>
            <a:off x="3425628" y="6181200"/>
            <a:ext cx="4844434" cy="3525929"/>
            <a:chOff x="18807151" y="5020271"/>
            <a:chExt cx="4844434" cy="3525929"/>
          </a:xfrm>
        </p:grpSpPr>
        <p:sp>
          <p:nvSpPr>
            <p:cNvPr id="79" name="Google Shape;650;p8">
              <a:extLst>
                <a:ext uri="{FF2B5EF4-FFF2-40B4-BE49-F238E27FC236}">
                  <a16:creationId xmlns:a16="http://schemas.microsoft.com/office/drawing/2014/main" id="{4C3EF33B-498A-5C71-05C6-735D2D5EA24B}"/>
                </a:ext>
              </a:extLst>
            </p:cNvPr>
            <p:cNvSpPr txBox="1"/>
            <p:nvPr/>
          </p:nvSpPr>
          <p:spPr>
            <a:xfrm>
              <a:off x="18892694" y="7345871"/>
              <a:ext cx="47588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 Facility 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Size: 55,000 ft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(5,100 m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" name="Google Shape;651;p8">
              <a:extLst>
                <a:ext uri="{FF2B5EF4-FFF2-40B4-BE49-F238E27FC236}">
                  <a16:creationId xmlns:a16="http://schemas.microsoft.com/office/drawing/2014/main" id="{4E203C93-32AD-0CBF-F0A9-EA0B113FE56F}"/>
                </a:ext>
              </a:extLst>
            </p:cNvPr>
            <p:cNvCxnSpPr/>
            <p:nvPr/>
          </p:nvCxnSpPr>
          <p:spPr>
            <a:xfrm rot="10800000">
              <a:off x="18807151" y="5020271"/>
              <a:ext cx="0" cy="338400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pic>
        <p:nvPicPr>
          <p:cNvPr id="81" name="Google Shape;652;p8">
            <a:extLst>
              <a:ext uri="{FF2B5EF4-FFF2-40B4-BE49-F238E27FC236}">
                <a16:creationId xmlns:a16="http://schemas.microsoft.com/office/drawing/2014/main" id="{DB5EFF66-6CEF-1612-A768-CF887ACF7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6437" y="4874600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656;p8">
            <a:extLst>
              <a:ext uri="{FF2B5EF4-FFF2-40B4-BE49-F238E27FC236}">
                <a16:creationId xmlns:a16="http://schemas.microsoft.com/office/drawing/2014/main" id="{FEA36BA7-8B3E-FABE-603D-E93F1C17FC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2000" y="4969696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657;p8">
            <a:extLst>
              <a:ext uri="{FF2B5EF4-FFF2-40B4-BE49-F238E27FC236}">
                <a16:creationId xmlns:a16="http://schemas.microsoft.com/office/drawing/2014/main" id="{38B9D0C2-7300-FF9C-9770-B131E9376E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9512" y="4854804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658;p8">
            <a:extLst>
              <a:ext uri="{FF2B5EF4-FFF2-40B4-BE49-F238E27FC236}">
                <a16:creationId xmlns:a16="http://schemas.microsoft.com/office/drawing/2014/main" id="{30B779E3-E53A-6175-9345-448F42E7F3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214" y="4910413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659;p8">
            <a:extLst>
              <a:ext uri="{FF2B5EF4-FFF2-40B4-BE49-F238E27FC236}">
                <a16:creationId xmlns:a16="http://schemas.microsoft.com/office/drawing/2014/main" id="{AA795098-60E7-1862-F195-EC6F2611F8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078" y="5536552"/>
            <a:ext cx="720000" cy="849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665;p8">
            <a:extLst>
              <a:ext uri="{FF2B5EF4-FFF2-40B4-BE49-F238E27FC236}">
                <a16:creationId xmlns:a16="http://schemas.microsoft.com/office/drawing/2014/main" id="{86908364-0B81-4F73-B6AC-0C597A1404B3}"/>
              </a:ext>
            </a:extLst>
          </p:cNvPr>
          <p:cNvGrpSpPr/>
          <p:nvPr/>
        </p:nvGrpSpPr>
        <p:grpSpPr>
          <a:xfrm>
            <a:off x="10032000" y="10476000"/>
            <a:ext cx="4320000" cy="2520280"/>
            <a:chOff x="3058952" y="10170368"/>
            <a:chExt cx="4320000" cy="2520280"/>
          </a:xfrm>
        </p:grpSpPr>
        <p:sp>
          <p:nvSpPr>
            <p:cNvPr id="96" name="Google Shape;666;p8">
              <a:extLst>
                <a:ext uri="{FF2B5EF4-FFF2-40B4-BE49-F238E27FC236}">
                  <a16:creationId xmlns:a16="http://schemas.microsoft.com/office/drawing/2014/main" id="{CB6061C2-2A8D-EC43-6563-2E144256A57A}"/>
                </a:ext>
              </a:extLst>
            </p:cNvPr>
            <p:cNvSpPr/>
            <p:nvPr/>
          </p:nvSpPr>
          <p:spPr>
            <a:xfrm>
              <a:off x="3058952" y="10170368"/>
              <a:ext cx="4320000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667;p8">
              <a:extLst>
                <a:ext uri="{FF2B5EF4-FFF2-40B4-BE49-F238E27FC236}">
                  <a16:creationId xmlns:a16="http://schemas.microsoft.com/office/drawing/2014/main" id="{0FCE4E78-3D4B-D841-A3D0-E189E917762D}"/>
                </a:ext>
              </a:extLst>
            </p:cNvPr>
            <p:cNvSpPr/>
            <p:nvPr/>
          </p:nvSpPr>
          <p:spPr>
            <a:xfrm>
              <a:off x="3058952" y="10170368"/>
              <a:ext cx="4320000" cy="2520280"/>
            </a:xfrm>
            <a:prstGeom prst="rect">
              <a:avLst/>
            </a:prstGeom>
            <a:noFill/>
            <a:ln w="12700" cap="flat" cmpd="sng">
              <a:solidFill>
                <a:schemeClr val="bg1">
                  <a:alpha val="60000"/>
                </a:schemeClr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668;p8">
              <a:extLst>
                <a:ext uri="{FF2B5EF4-FFF2-40B4-BE49-F238E27FC236}">
                  <a16:creationId xmlns:a16="http://schemas.microsoft.com/office/drawing/2014/main" id="{6C230BEA-1B7C-351E-8A2A-A39AF9ED36BA}"/>
                </a:ext>
              </a:extLst>
            </p:cNvPr>
            <p:cNvSpPr txBox="1"/>
            <p:nvPr/>
          </p:nvSpPr>
          <p:spPr>
            <a:xfrm flipH="1">
              <a:off x="3238952" y="10368792"/>
              <a:ext cx="3960000" cy="21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C0AACB"/>
                </a:buClr>
                <a:buSzPts val="7200"/>
                <a:buFont typeface="Arial"/>
                <a:buNone/>
              </a:pPr>
              <a:r>
                <a:rPr lang="en-US" sz="7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C0AACB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bg1">
                      <a:alpha val="7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manufacturing sites for  “Vietnam + 2” w/  RMA capabilities</a:t>
              </a:r>
              <a:endParaRPr sz="2400" b="0" i="0" u="none" strike="noStrike" cap="none" dirty="0">
                <a:solidFill>
                  <a:schemeClr val="bg1">
                    <a:alpha val="7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673;p8">
            <a:extLst>
              <a:ext uri="{FF2B5EF4-FFF2-40B4-BE49-F238E27FC236}">
                <a16:creationId xmlns:a16="http://schemas.microsoft.com/office/drawing/2014/main" id="{F953F16F-ADFE-90EA-CB41-8453771ADF66}"/>
              </a:ext>
            </a:extLst>
          </p:cNvPr>
          <p:cNvSpPr/>
          <p:nvPr/>
        </p:nvSpPr>
        <p:spPr>
          <a:xfrm>
            <a:off x="19232462" y="9131867"/>
            <a:ext cx="4046940" cy="1502823"/>
          </a:xfrm>
          <a:prstGeom prst="flowChartAlternateProcess">
            <a:avLst/>
          </a:prstGeom>
          <a:gradFill flip="none" rotWithShape="1">
            <a:gsLst>
              <a:gs pos="0">
                <a:srgbClr val="FF2060"/>
              </a:gs>
              <a:gs pos="48000">
                <a:srgbClr val="FF3E75"/>
              </a:gs>
              <a:gs pos="100000">
                <a:srgbClr val="FF93B2"/>
              </a:gs>
            </a:gsLst>
            <a:lin ang="16200000" scaled="1"/>
            <a:tileRect/>
          </a:gradFill>
          <a:ln w="41275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Vietnam Facility </a:t>
            </a:r>
            <a:b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Size: 1,400,000 ft</a:t>
            </a:r>
            <a:r>
              <a:rPr lang="en-US" sz="20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(130,000 m</a:t>
            </a:r>
            <a:r>
              <a:rPr lang="en-US" sz="20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endParaRPr sz="3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Mass Production</a:t>
            </a:r>
            <a:endParaRPr sz="3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674;p8">
            <a:extLst>
              <a:ext uri="{FF2B5EF4-FFF2-40B4-BE49-F238E27FC236}">
                <a16:creationId xmlns:a16="http://schemas.microsoft.com/office/drawing/2014/main" id="{9D5F1401-44C1-722F-8322-B3526D0006E1}"/>
              </a:ext>
            </a:extLst>
          </p:cNvPr>
          <p:cNvSpPr/>
          <p:nvPr/>
        </p:nvSpPr>
        <p:spPr>
          <a:xfrm>
            <a:off x="12083750" y="8178980"/>
            <a:ext cx="4536499" cy="1502823"/>
          </a:xfrm>
          <a:prstGeom prst="flowChartAlternateProcess">
            <a:avLst/>
          </a:prstGeom>
          <a:gradFill>
            <a:gsLst>
              <a:gs pos="0">
                <a:srgbClr val="F5FAFD"/>
              </a:gs>
              <a:gs pos="74000">
                <a:srgbClr val="B8D6F2"/>
              </a:gs>
              <a:gs pos="83000">
                <a:srgbClr val="B8D6F2"/>
              </a:gs>
              <a:gs pos="100000">
                <a:srgbClr val="D0E4F6"/>
              </a:gs>
            </a:gsLst>
            <a:lin ang="5400000" scaled="0"/>
          </a:gradFill>
          <a:ln w="381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E75"/>
                </a:solidFill>
                <a:latin typeface="Arial"/>
                <a:ea typeface="Arial"/>
                <a:cs typeface="Arial"/>
                <a:sym typeface="Arial"/>
              </a:rPr>
              <a:t>Czech Republic Facility 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Size: 55,000 ft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(8,800 m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After Sales Service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675;p8">
            <a:extLst>
              <a:ext uri="{FF2B5EF4-FFF2-40B4-BE49-F238E27FC236}">
                <a16:creationId xmlns:a16="http://schemas.microsoft.com/office/drawing/2014/main" id="{08204975-5C72-A765-1F23-5A51477A5F06}"/>
              </a:ext>
            </a:extLst>
          </p:cNvPr>
          <p:cNvCxnSpPr/>
          <p:nvPr/>
        </p:nvCxnSpPr>
        <p:spPr>
          <a:xfrm rot="10800000">
            <a:off x="18795127" y="5765726"/>
            <a:ext cx="16448" cy="1430968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5" name="Google Shape;676;p8">
            <a:extLst>
              <a:ext uri="{FF2B5EF4-FFF2-40B4-BE49-F238E27FC236}">
                <a16:creationId xmlns:a16="http://schemas.microsoft.com/office/drawing/2014/main" id="{F3FCF903-A395-03FF-17D9-4279256D7288}"/>
              </a:ext>
            </a:extLst>
          </p:cNvPr>
          <p:cNvSpPr/>
          <p:nvPr/>
        </p:nvSpPr>
        <p:spPr>
          <a:xfrm>
            <a:off x="18742903" y="6497960"/>
            <a:ext cx="4536499" cy="1502823"/>
          </a:xfrm>
          <a:prstGeom prst="flowChartAlternateProcess">
            <a:avLst/>
          </a:prstGeom>
          <a:gradFill>
            <a:gsLst>
              <a:gs pos="0">
                <a:srgbClr val="F5FAFD"/>
              </a:gs>
              <a:gs pos="74000">
                <a:srgbClr val="B8D6F2"/>
              </a:gs>
              <a:gs pos="83000">
                <a:srgbClr val="B8D6F2"/>
              </a:gs>
              <a:gs pos="100000">
                <a:srgbClr val="D0E4F6"/>
              </a:gs>
            </a:gsLst>
            <a:lin ang="5400000" scaled="0"/>
          </a:gradFill>
          <a:ln w="381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E75"/>
                </a:solidFill>
                <a:latin typeface="Arial"/>
                <a:ea typeface="Arial"/>
                <a:cs typeface="Arial"/>
                <a:sym typeface="Arial"/>
              </a:rPr>
              <a:t>Taiwan Facility 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Size: 200,000 ft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(18,580 m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RD Center &amp; TAA Production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653;p8">
            <a:extLst>
              <a:ext uri="{FF2B5EF4-FFF2-40B4-BE49-F238E27FC236}">
                <a16:creationId xmlns:a16="http://schemas.microsoft.com/office/drawing/2014/main" id="{9BFA5842-4463-9898-D0C5-03F730D1DC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7151" y="5597965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654;p8">
            <a:extLst>
              <a:ext uri="{FF2B5EF4-FFF2-40B4-BE49-F238E27FC236}">
                <a16:creationId xmlns:a16="http://schemas.microsoft.com/office/drawing/2014/main" id="{89735CF0-CAAB-5335-FBCB-EBCB963B73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8846" y="5586684"/>
            <a:ext cx="720000" cy="849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AAC02803-5CEF-7214-2A63-6FA6FB5049E7}"/>
              </a:ext>
            </a:extLst>
          </p:cNvPr>
          <p:cNvCxnSpPr>
            <a:cxnSpLocks/>
            <a:endCxn id="102" idx="1"/>
          </p:cNvCxnSpPr>
          <p:nvPr/>
        </p:nvCxnSpPr>
        <p:spPr>
          <a:xfrm rot="16200000" flipH="1">
            <a:off x="16503471" y="7154288"/>
            <a:ext cx="3922804" cy="1535177"/>
          </a:xfrm>
          <a:prstGeom prst="bentConnector2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4" name="Google Shape;655;p8">
            <a:extLst>
              <a:ext uri="{FF2B5EF4-FFF2-40B4-BE49-F238E27FC236}">
                <a16:creationId xmlns:a16="http://schemas.microsoft.com/office/drawing/2014/main" id="{D3E816F9-0436-507E-DACB-C12B8D3388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1358" y="5711138"/>
            <a:ext cx="720000" cy="849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3874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71F19-5705-B46A-AF14-E1DF563D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icrosoft JhengHei UI" panose="020B0400000000000000" pitchFamily="34" charset="-120"/>
                <a:ea typeface="Microsoft JhengHei UI" panose="020B0400000000000000" pitchFamily="34" charset="-120"/>
              </a:rPr>
              <a:t>越南廠產能規劃</a:t>
            </a:r>
            <a:endParaRPr lang="en-US" dirty="0">
              <a:latin typeface="Microsoft JhengHei UI" panose="020B0400000000000000" pitchFamily="34" charset="-120"/>
              <a:ea typeface="Microsoft JhengHei UI" panose="020B0400000000000000" pitchFamily="34" charset="-120"/>
            </a:endParaRPr>
          </a:p>
        </p:txBody>
      </p:sp>
      <p:graphicFrame>
        <p:nvGraphicFramePr>
          <p:cNvPr id="6" name="圖表 1">
            <a:extLst>
              <a:ext uri="{FF2B5EF4-FFF2-40B4-BE49-F238E27FC236}">
                <a16:creationId xmlns:a16="http://schemas.microsoft.com/office/drawing/2014/main" id="{FBFD0E58-3E9D-873E-F3BF-4AE0F0324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2000" y="2772000"/>
          <a:ext cx="19440000" cy="961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14">
            <a:extLst>
              <a:ext uri="{FF2B5EF4-FFF2-40B4-BE49-F238E27FC236}">
                <a16:creationId xmlns:a16="http://schemas.microsoft.com/office/drawing/2014/main" id="{40EB297C-5D9B-7E8A-65EA-2FF72F2BFDCD}"/>
              </a:ext>
            </a:extLst>
          </p:cNvPr>
          <p:cNvSpPr/>
          <p:nvPr/>
        </p:nvSpPr>
        <p:spPr>
          <a:xfrm>
            <a:off x="3695056" y="8387149"/>
            <a:ext cx="5544616" cy="78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穩定的起點</a:t>
            </a:r>
            <a:endParaRPr lang="en-US" sz="60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B2C725A8-68DB-86B8-9107-B72C9D6D5AE0}"/>
              </a:ext>
            </a:extLst>
          </p:cNvPr>
          <p:cNvSpPr/>
          <p:nvPr/>
        </p:nvSpPr>
        <p:spPr>
          <a:xfrm>
            <a:off x="16872520" y="2670400"/>
            <a:ext cx="5902484" cy="90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穩健成長</a:t>
            </a:r>
            <a:endParaRPr lang="en-US" sz="60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矩形 14">
            <a:extLst>
              <a:ext uri="{FF2B5EF4-FFF2-40B4-BE49-F238E27FC236}">
                <a16:creationId xmlns:a16="http://schemas.microsoft.com/office/drawing/2014/main" id="{995065C5-DA77-2351-EE7F-90E98E833D58}"/>
              </a:ext>
            </a:extLst>
          </p:cNvPr>
          <p:cNvSpPr/>
          <p:nvPr/>
        </p:nvSpPr>
        <p:spPr>
          <a:xfrm>
            <a:off x="6647384" y="2789363"/>
            <a:ext cx="7560840" cy="161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FC0D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Product Capacity</a:t>
            </a: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CECE4783-0FB5-5C5C-E1E8-16588DB9AB7B}"/>
              </a:ext>
            </a:extLst>
          </p:cNvPr>
          <p:cNvSpPr/>
          <p:nvPr/>
        </p:nvSpPr>
        <p:spPr>
          <a:xfrm>
            <a:off x="9023648" y="2835526"/>
            <a:ext cx="7560840" cy="161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B44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8483685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66A7-1BD0-BFAE-BA4E-46F99A48B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F0EC-9F66-2E71-6933-9B2D4001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關鍵技術投入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E3098-224C-964A-DE73-3ABF0249E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000" y="2692800"/>
            <a:ext cx="19584000" cy="11455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05FF4-D951-A000-4498-6B102C2949B9}"/>
              </a:ext>
            </a:extLst>
          </p:cNvPr>
          <p:cNvSpPr txBox="1">
            <a:spLocks noChangeAspect="1"/>
          </p:cNvSpPr>
          <p:nvPr/>
        </p:nvSpPr>
        <p:spPr>
          <a:xfrm>
            <a:off x="6792000" y="7306174"/>
            <a:ext cx="10800000" cy="1080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GPON / EPON                           Wi-Fi 6 &amp; 6E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FCDB9-C270-AC04-CF8D-F12BC23B7967}"/>
              </a:ext>
            </a:extLst>
          </p:cNvPr>
          <p:cNvSpPr txBox="1">
            <a:spLocks noChangeAspect="1"/>
          </p:cNvSpPr>
          <p:nvPr/>
        </p:nvSpPr>
        <p:spPr>
          <a:xfrm>
            <a:off x="4722000" y="5263395"/>
            <a:ext cx="14940000" cy="1494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XGS-PON / 10G EPON /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BFBE77-BA40-4967-2955-E97CD7C44302}"/>
              </a:ext>
            </a:extLst>
          </p:cNvPr>
          <p:cNvSpPr txBox="1">
            <a:spLocks noChangeAspect="1"/>
          </p:cNvSpPr>
          <p:nvPr/>
        </p:nvSpPr>
        <p:spPr>
          <a:xfrm>
            <a:off x="5262000" y="5803395"/>
            <a:ext cx="13860000" cy="1386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DPoE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2.0 / DOCSIS 3.1 &amp; 4.0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82A30C8-A503-8B74-C3D2-FF038D3F0F11}"/>
              </a:ext>
            </a:extLst>
          </p:cNvPr>
          <p:cNvSpPr txBox="1">
            <a:spLocks noChangeAspect="1"/>
          </p:cNvSpPr>
          <p:nvPr/>
        </p:nvSpPr>
        <p:spPr>
          <a:xfrm>
            <a:off x="4992000" y="5533395"/>
            <a:ext cx="14400000" cy="1440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Wi-Fi 7 / IEEE 802.11be                            5G Sub-6 /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8BEF525-5D69-D1B9-D9C2-53D45FC70676}"/>
              </a:ext>
            </a:extLst>
          </p:cNvPr>
          <p:cNvSpPr txBox="1">
            <a:spLocks noChangeAspect="1"/>
          </p:cNvSpPr>
          <p:nvPr/>
        </p:nvSpPr>
        <p:spPr>
          <a:xfrm>
            <a:off x="3012000" y="3526174"/>
            <a:ext cx="18360000" cy="1836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25GS PON / 50GS PON                                        Wi-Fi 8 / IEEE 802.11bn                                                    6G / LEO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6902FFA-E7A4-828A-3E59-004F0F9E1633}"/>
              </a:ext>
            </a:extLst>
          </p:cNvPr>
          <p:cNvSpPr txBox="1">
            <a:spLocks noChangeAspect="1"/>
          </p:cNvSpPr>
          <p:nvPr/>
        </p:nvSpPr>
        <p:spPr>
          <a:xfrm>
            <a:off x="6972000" y="7513395"/>
            <a:ext cx="10440000" cy="1044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4G LTE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26C3F5-D00E-32B6-D32F-EEF74884A91C}"/>
              </a:ext>
            </a:extLst>
          </p:cNvPr>
          <p:cNvSpPr txBox="1">
            <a:spLocks noChangeAspect="1"/>
          </p:cNvSpPr>
          <p:nvPr/>
        </p:nvSpPr>
        <p:spPr>
          <a:xfrm>
            <a:off x="7242000" y="7756174"/>
            <a:ext cx="9900000" cy="990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DOCSIS 3.0                      IEEE 802.11ax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2069816-B5BF-AB0B-222D-3B8E36DB4731}"/>
              </a:ext>
            </a:extLst>
          </p:cNvPr>
          <p:cNvSpPr txBox="1"/>
          <p:nvPr/>
        </p:nvSpPr>
        <p:spPr>
          <a:xfrm>
            <a:off x="19316762" y="13867983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79D7F92-E16D-4055-634B-91757DE6C89D}"/>
              </a:ext>
            </a:extLst>
          </p:cNvPr>
          <p:cNvGrpSpPr/>
          <p:nvPr/>
        </p:nvGrpSpPr>
        <p:grpSpPr>
          <a:xfrm rot="-600000">
            <a:off x="16299747" y="11515023"/>
            <a:ext cx="5464889" cy="720000"/>
            <a:chOff x="15904800" y="12474919"/>
            <a:chExt cx="5464889" cy="720000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C1213C8-E0FA-C18E-894F-99AC3809E920}"/>
                </a:ext>
              </a:extLst>
            </p:cNvPr>
            <p:cNvSpPr txBox="1"/>
            <p:nvPr/>
          </p:nvSpPr>
          <p:spPr>
            <a:xfrm>
              <a:off x="16624800" y="12506624"/>
              <a:ext cx="474488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JhengHei"/>
                </a:rPr>
                <a:t>Fixed Wireless Access</a:t>
              </a:r>
            </a:p>
          </p:txBody>
        </p:sp>
        <p:pic>
          <p:nvPicPr>
            <p:cNvPr id="114" name="Picture 113" descr="A white and black logo&#10;&#10;Description automatically generated">
              <a:extLst>
                <a:ext uri="{FF2B5EF4-FFF2-40B4-BE49-F238E27FC236}">
                  <a16:creationId xmlns:a16="http://schemas.microsoft.com/office/drawing/2014/main" id="{FDBD1AAF-92AF-5513-1042-A4BA6B10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4800" y="12474919"/>
              <a:ext cx="720000" cy="720000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3BDD22-600C-6D54-F9EA-0328C9C61536}"/>
              </a:ext>
            </a:extLst>
          </p:cNvPr>
          <p:cNvGrpSpPr/>
          <p:nvPr/>
        </p:nvGrpSpPr>
        <p:grpSpPr>
          <a:xfrm rot="600000">
            <a:off x="2819849" y="11638463"/>
            <a:ext cx="5340884" cy="720000"/>
            <a:chOff x="15400428" y="12460791"/>
            <a:chExt cx="5340884" cy="72000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1FD6454-527A-8EE8-0B31-3AEFDD4251C6}"/>
                </a:ext>
              </a:extLst>
            </p:cNvPr>
            <p:cNvSpPr txBox="1"/>
            <p:nvPr/>
          </p:nvSpPr>
          <p:spPr>
            <a:xfrm>
              <a:off x="16124664" y="12506623"/>
              <a:ext cx="461664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JhengHei"/>
                </a:rPr>
                <a:t>Fixed Line Broadband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58FCCA1-4E63-8C11-5825-2E67E3DC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00428" y="12460791"/>
              <a:ext cx="720000" cy="720000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8829B9E-6EF0-9C66-D49A-8BAB404D78BA}"/>
              </a:ext>
            </a:extLst>
          </p:cNvPr>
          <p:cNvGrpSpPr/>
          <p:nvPr/>
        </p:nvGrpSpPr>
        <p:grpSpPr>
          <a:xfrm>
            <a:off x="8412000" y="8951992"/>
            <a:ext cx="7560000" cy="7560118"/>
            <a:chOff x="8396578" y="4739714"/>
            <a:chExt cx="7560000" cy="7560118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C3FBE12-48F4-679B-0A3D-B45ABDA40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6578" y="4739714"/>
              <a:ext cx="7560000" cy="75601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rgbClr val="7B7BFF">
                    <a:alpha val="40000"/>
                  </a:srgbClr>
                </a:gs>
                <a:gs pos="60000">
                  <a:srgbClr val="EC66D8">
                    <a:alpha val="70000"/>
                  </a:srgbClr>
                </a:gs>
                <a:gs pos="90000">
                  <a:srgbClr val="FF478E">
                    <a:alpha val="8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>
              <a:solidFill>
                <a:schemeClr val="bg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20" name="Picture 119" descr="A black and white logo&#10;&#10;Description automatically generated">
              <a:extLst>
                <a:ext uri="{FF2B5EF4-FFF2-40B4-BE49-F238E27FC236}">
                  <a16:creationId xmlns:a16="http://schemas.microsoft.com/office/drawing/2014/main" id="{943D89D5-4924-6434-438D-CA295CE7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4185" y="6809578"/>
              <a:ext cx="1260000" cy="1002206"/>
            </a:xfrm>
            <a:prstGeom prst="rect">
              <a:avLst/>
            </a:prstGeom>
          </p:spPr>
        </p:pic>
        <p:pic>
          <p:nvPicPr>
            <p:cNvPr id="121" name="Picture 120" descr="A white letter d with a black background&#10;&#10;Description automatically generated">
              <a:extLst>
                <a:ext uri="{FF2B5EF4-FFF2-40B4-BE49-F238E27FC236}">
                  <a16:creationId xmlns:a16="http://schemas.microsoft.com/office/drawing/2014/main" id="{0D2B188A-05E9-6F12-6F10-E08B077A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8826" y="5897158"/>
              <a:ext cx="2160000" cy="311139"/>
            </a:xfrm>
            <a:prstGeom prst="rect">
              <a:avLst/>
            </a:prstGeom>
          </p:spPr>
        </p:pic>
        <p:pic>
          <p:nvPicPr>
            <p:cNvPr id="122" name="Picture 121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2A1C690C-4269-984F-53BF-D9A57270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538" y="5740722"/>
              <a:ext cx="1800000" cy="624010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AF4BECF3-C369-5449-AF60-10B20F24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36386" y="6532810"/>
              <a:ext cx="1512000" cy="1512000"/>
            </a:xfrm>
            <a:prstGeom prst="rect">
              <a:avLst/>
            </a:prstGeom>
          </p:spPr>
        </p:pic>
      </p:grpSp>
      <p:sp>
        <p:nvSpPr>
          <p:cNvPr id="125" name="Oval 124">
            <a:extLst>
              <a:ext uri="{FF2B5EF4-FFF2-40B4-BE49-F238E27FC236}">
                <a16:creationId xmlns:a16="http://schemas.microsoft.com/office/drawing/2014/main" id="{F75821E0-5C81-EE20-C740-0A42C8C9FED3}"/>
              </a:ext>
            </a:extLst>
          </p:cNvPr>
          <p:cNvSpPr>
            <a:spLocks noChangeAspect="1"/>
          </p:cNvSpPr>
          <p:nvPr/>
        </p:nvSpPr>
        <p:spPr>
          <a:xfrm>
            <a:off x="10392000" y="10892195"/>
            <a:ext cx="3600000" cy="3600058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0B1D4C-1843-4CD7-A8D5-FFC4E259B8D7}"/>
              </a:ext>
            </a:extLst>
          </p:cNvPr>
          <p:cNvSpPr txBox="1">
            <a:spLocks/>
          </p:cNvSpPr>
          <p:nvPr/>
        </p:nvSpPr>
        <p:spPr>
          <a:xfrm>
            <a:off x="1195266" y="11870442"/>
            <a:ext cx="219710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315897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2DE3-FB7E-3B50-729D-503BFC838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suit pointing his fist&#10;&#10;Description automatically generated">
            <a:extLst>
              <a:ext uri="{FF2B5EF4-FFF2-40B4-BE49-F238E27FC236}">
                <a16:creationId xmlns:a16="http://schemas.microsoft.com/office/drawing/2014/main" id="{D3C19846-BF56-FB3A-7201-1EFB7E42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1"/>
          <a:stretch/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9AFF72-3E30-12AB-F3F4-1DA5B0725474}"/>
              </a:ext>
            </a:extLst>
          </p:cNvPr>
          <p:cNvGrpSpPr/>
          <p:nvPr/>
        </p:nvGrpSpPr>
        <p:grpSpPr>
          <a:xfrm>
            <a:off x="381000" y="13032000"/>
            <a:ext cx="9742690" cy="464799"/>
            <a:chOff x="381000" y="13032000"/>
            <a:chExt cx="9742690" cy="464799"/>
          </a:xfrm>
        </p:grpSpPr>
        <p:sp>
          <p:nvSpPr>
            <p:cNvPr id="5" name="©2022 Gemtek Technology Co., Ltd – Confidential &amp; Proprietary">
              <a:extLst>
                <a:ext uri="{FF2B5EF4-FFF2-40B4-BE49-F238E27FC236}">
                  <a16:creationId xmlns:a16="http://schemas.microsoft.com/office/drawing/2014/main" id="{938B8309-0783-19DD-3198-B965A4D6F99A}"/>
                </a:ext>
              </a:extLst>
            </p:cNvPr>
            <p:cNvSpPr txBox="1"/>
            <p:nvPr/>
          </p:nvSpPr>
          <p:spPr>
            <a:xfrm>
              <a:off x="2628900" y="13240319"/>
              <a:ext cx="7494790" cy="2564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1000">
                  <a:solidFill>
                    <a:srgbClr val="FFFFFF">
                      <a:alpha val="70000"/>
                    </a:srgbClr>
                  </a:solidFill>
                </a:defRPr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©202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Gemtek Technology Co., Ltd – Confidential &amp; Proprietary</a:t>
              </a:r>
            </a:p>
          </p:txBody>
        </p:sp>
        <p:pic>
          <p:nvPicPr>
            <p:cNvPr id="6" name="logo_Gemtek_white.png">
              <a:extLst>
                <a:ext uri="{FF2B5EF4-FFF2-40B4-BE49-F238E27FC236}">
                  <a16:creationId xmlns:a16="http://schemas.microsoft.com/office/drawing/2014/main" id="{7356F363-F7BC-B709-A02D-8085F8E5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0" y="13032000"/>
              <a:ext cx="2183926" cy="38825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EB48A2-957B-180A-8AF3-0257FC8228CC}"/>
              </a:ext>
            </a:extLst>
          </p:cNvPr>
          <p:cNvSpPr txBox="1"/>
          <p:nvPr/>
        </p:nvSpPr>
        <p:spPr>
          <a:xfrm>
            <a:off x="2639405" y="6113668"/>
            <a:ext cx="19105191" cy="221017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川普重返白宮</a:t>
            </a:r>
            <a:endParaRPr kumimoji="0" lang="en-US" sz="12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13" name="文字方塊 1">
            <a:extLst>
              <a:ext uri="{FF2B5EF4-FFF2-40B4-BE49-F238E27FC236}">
                <a16:creationId xmlns:a16="http://schemas.microsoft.com/office/drawing/2014/main" id="{F19B6A9A-C3D8-54D7-D6B8-D85A1B47A5BD}"/>
              </a:ext>
            </a:extLst>
          </p:cNvPr>
          <p:cNvSpPr txBox="1"/>
          <p:nvPr/>
        </p:nvSpPr>
        <p:spPr>
          <a:xfrm>
            <a:off x="10213504" y="12978680"/>
            <a:ext cx="14185576" cy="369332"/>
          </a:xfrm>
          <a:prstGeom prst="rect">
            <a:avLst/>
          </a:prstGeom>
          <a:noFill/>
        </p:spPr>
        <p:txBody>
          <a:bodyPr wrap="square" lIns="540000" rIns="540000" rtlCol="0">
            <a:spAutoFit/>
          </a:bodyPr>
          <a:lstStyle/>
          <a:p>
            <a:pPr algn="r"/>
            <a:r>
              <a:rPr lang="en-US" altLang="zh-TW" sz="1800" dirty="0">
                <a:solidFill>
                  <a:schemeClr val="bg1">
                    <a:alpha val="40000"/>
                  </a:schemeClr>
                </a:solidFill>
              </a:rPr>
              <a:t>Photograph: Win </a:t>
            </a:r>
            <a:r>
              <a:rPr lang="en-US" altLang="zh-TW" sz="1800" dirty="0" err="1">
                <a:solidFill>
                  <a:schemeClr val="bg1">
                    <a:alpha val="40000"/>
                  </a:schemeClr>
                </a:solidFill>
              </a:rPr>
              <a:t>MCnamee</a:t>
            </a:r>
            <a:r>
              <a:rPr lang="en-US" altLang="zh-TW" sz="1800" dirty="0">
                <a:solidFill>
                  <a:schemeClr val="bg1">
                    <a:alpha val="40000"/>
                  </a:schemeClr>
                </a:solidFill>
              </a:rPr>
              <a:t> / Getty Images</a:t>
            </a:r>
          </a:p>
        </p:txBody>
      </p:sp>
    </p:spTree>
    <p:extLst>
      <p:ext uri="{BB962C8B-B14F-4D97-AF65-F5344CB8AC3E}">
        <p14:creationId xmlns:p14="http://schemas.microsoft.com/office/powerpoint/2010/main" val="22637595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0A0BD-50C3-BE0C-46EE-1C5AB753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3972A8FA-A8DA-5317-2BB6-7A6ADBE9BEE0}"/>
              </a:ext>
            </a:extLst>
          </p:cNvPr>
          <p:cNvSpPr/>
          <p:nvPr/>
        </p:nvSpPr>
        <p:spPr>
          <a:xfrm>
            <a:off x="3701671" y="3473624"/>
            <a:ext cx="16980658" cy="8352928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015F92-CA5C-F15E-8344-C76C38CC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4" y="833423"/>
            <a:ext cx="21971000" cy="1524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機會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0A11EC5-E7C5-6BEA-C69E-CF8195A2365A}"/>
              </a:ext>
            </a:extLst>
          </p:cNvPr>
          <p:cNvSpPr txBox="1">
            <a:spLocks/>
          </p:cNvSpPr>
          <p:nvPr/>
        </p:nvSpPr>
        <p:spPr>
          <a:xfrm>
            <a:off x="4775176" y="3761656"/>
            <a:ext cx="21971000" cy="727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marL="914400" indent="-914400" algn="l" hangingPunct="1">
              <a:buAutoNum type="arabicPeriod"/>
            </a:pPr>
            <a:r>
              <a:rPr lang="en-US" sz="5400" dirty="0" err="1">
                <a:solidFill>
                  <a:schemeClr val="tx1"/>
                </a:solidFill>
              </a:rPr>
              <a:t>由代工轉為直供</a:t>
            </a:r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2.</a:t>
            </a:r>
            <a:r>
              <a:rPr lang="zh-TW" altLang="en-US" sz="5400" dirty="0">
                <a:solidFill>
                  <a:schemeClr val="tx1"/>
                </a:solidFill>
              </a:rPr>
              <a:t>  </a:t>
            </a:r>
            <a:r>
              <a:rPr lang="en-US" sz="5400" dirty="0" err="1">
                <a:solidFill>
                  <a:schemeClr val="tx1"/>
                </a:solidFill>
              </a:rPr>
              <a:t>轉單效應</a:t>
            </a:r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3. AI Router</a:t>
            </a:r>
          </a:p>
        </p:txBody>
      </p:sp>
    </p:spTree>
    <p:extLst>
      <p:ext uri="{BB962C8B-B14F-4D97-AF65-F5344CB8AC3E}">
        <p14:creationId xmlns:p14="http://schemas.microsoft.com/office/powerpoint/2010/main" val="22943231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97C3-0C67-018F-21CE-EA7934F6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56F95F78-4B54-B64B-3025-40651EB4A346}"/>
              </a:ext>
            </a:extLst>
          </p:cNvPr>
          <p:cNvSpPr/>
          <p:nvPr/>
        </p:nvSpPr>
        <p:spPr>
          <a:xfrm>
            <a:off x="3701671" y="3473624"/>
            <a:ext cx="16980658" cy="8352928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98180D2-87CE-977D-4D86-A6025764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4" y="833423"/>
            <a:ext cx="21971000" cy="1524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挑戰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63D1757-86A1-94CB-B875-2D219C0DC2FA}"/>
              </a:ext>
            </a:extLst>
          </p:cNvPr>
          <p:cNvSpPr txBox="1">
            <a:spLocks/>
          </p:cNvSpPr>
          <p:nvPr/>
        </p:nvSpPr>
        <p:spPr>
          <a:xfrm>
            <a:off x="4775176" y="3761656"/>
            <a:ext cx="21971000" cy="727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marL="914400" indent="-914400" algn="l" hangingPunct="1">
              <a:buAutoNum type="arabicPeriod"/>
            </a:pPr>
            <a:r>
              <a:rPr lang="zh-TW" altLang="en-US" sz="5400" dirty="0">
                <a:solidFill>
                  <a:schemeClr val="tx1"/>
                </a:solidFill>
              </a:rPr>
              <a:t>中低階產品仍受中國廠商削價競爭影響</a:t>
            </a:r>
            <a:endParaRPr lang="en-US" altLang="zh-TW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rgbClr val="FF0000"/>
                </a:solidFill>
              </a:rPr>
              <a:t>（</a:t>
            </a:r>
            <a:r>
              <a:rPr lang="en-US" sz="5400" dirty="0" err="1">
                <a:solidFill>
                  <a:srgbClr val="FF0000"/>
                </a:solidFill>
              </a:rPr>
              <a:t>尤其歐洲地區以及部分新興市場</a:t>
            </a:r>
            <a:r>
              <a:rPr lang="en-US" sz="5400" dirty="0">
                <a:solidFill>
                  <a:srgbClr val="FF0000"/>
                </a:solidFill>
              </a:rPr>
              <a:t>）</a:t>
            </a: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2. </a:t>
            </a:r>
            <a:r>
              <a:rPr lang="en-US" sz="5400" dirty="0" err="1">
                <a:solidFill>
                  <a:schemeClr val="tx1"/>
                </a:solidFill>
              </a:rPr>
              <a:t>美國製造供應鏈</a:t>
            </a:r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3. </a:t>
            </a:r>
            <a:r>
              <a:rPr lang="en-US" sz="5400" dirty="0" err="1">
                <a:solidFill>
                  <a:schemeClr val="tx1"/>
                </a:solidFill>
              </a:rPr>
              <a:t>轉型陣痛期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36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9E9-F656-8A03-2F8B-A759B94D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營運策略調整</a:t>
            </a:r>
            <a:endParaRPr lang="en-US" dirty="0"/>
          </a:p>
        </p:txBody>
      </p:sp>
      <p:pic>
        <p:nvPicPr>
          <p:cNvPr id="4" name="Picture 3" descr="A group of buildings with windows&#10;&#10;Description automatically generated">
            <a:extLst>
              <a:ext uri="{FF2B5EF4-FFF2-40B4-BE49-F238E27FC236}">
                <a16:creationId xmlns:a16="http://schemas.microsoft.com/office/drawing/2014/main" id="{67CD59D5-C9CB-76FE-281A-C40E7BEFA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3257600"/>
            <a:ext cx="4622800" cy="223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C8387-911E-E847-0335-20A02E9F8018}"/>
              </a:ext>
            </a:extLst>
          </p:cNvPr>
          <p:cNvSpPr txBox="1"/>
          <p:nvPr/>
        </p:nvSpPr>
        <p:spPr>
          <a:xfrm>
            <a:off x="6094344" y="5655930"/>
            <a:ext cx="12195312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電信運營商</a:t>
            </a:r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BD6EAC-3784-3F61-A876-79B7D4ED5A1E}"/>
              </a:ext>
            </a:extLst>
          </p:cNvPr>
          <p:cNvGrpSpPr/>
          <p:nvPr/>
        </p:nvGrpSpPr>
        <p:grpSpPr>
          <a:xfrm>
            <a:off x="15279187" y="8528458"/>
            <a:ext cx="4041605" cy="3658134"/>
            <a:chOff x="14001065" y="8528458"/>
            <a:chExt cx="4041605" cy="3658134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64C6FDF6-2161-4D47-B87C-6D55F85A5933}"/>
                </a:ext>
              </a:extLst>
            </p:cNvPr>
            <p:cNvGrpSpPr/>
            <p:nvPr/>
          </p:nvGrpSpPr>
          <p:grpSpPr>
            <a:xfrm>
              <a:off x="14739168" y="8528458"/>
              <a:ext cx="2565400" cy="2730500"/>
              <a:chOff x="14739168" y="8528458"/>
              <a:chExt cx="2565400" cy="2730500"/>
            </a:xfrm>
          </p:grpSpPr>
          <p:pic>
            <p:nvPicPr>
              <p:cNvPr id="39" name="Picture 38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95F9B9E7-ECC2-81BD-6994-D6152484C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6988">
                <a:off x="15348179" y="10066413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40" name="Picture 39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BED475DC-980B-4C6D-A5D9-38A0F5103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816893">
                <a:off x="15886198" y="1005491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41" name="Picture 40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D13351AB-51C2-0F04-D166-CFED0DBB8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82011">
                <a:off x="15276073" y="9493680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42" name="Picture 41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0E16545C-ABAF-16B7-98EB-EF9CE9B73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165">
                <a:off x="15953554" y="9414685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37" name="Picture 36" descr="A yellow liquid in a glass&#10;&#10;Description automatically generated">
                <a:extLst>
                  <a:ext uri="{FF2B5EF4-FFF2-40B4-BE49-F238E27FC236}">
                    <a16:creationId xmlns:a16="http://schemas.microsoft.com/office/drawing/2014/main" id="{8EC09D9D-6D11-0107-BE16-EB161234F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39168" y="8528458"/>
                <a:ext cx="2565400" cy="273050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A41FEE-3500-6351-9852-00CAF27421A2}"/>
                </a:ext>
              </a:extLst>
            </p:cNvPr>
            <p:cNvSpPr txBox="1"/>
            <p:nvPr/>
          </p:nvSpPr>
          <p:spPr>
            <a:xfrm>
              <a:off x="14001065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>
                      <a:alpha val="80000"/>
                    </a:schemeClr>
                  </a:solidFill>
                </a:rPr>
                <a:t>台灣</a:t>
              </a:r>
              <a:r>
                <a:rPr lang="en-US" dirty="0">
                  <a:solidFill>
                    <a:schemeClr val="bg1">
                      <a:alpha val="80000"/>
                    </a:schemeClr>
                  </a:solidFill>
                </a:rPr>
                <a:t> ODM 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70DF663-92D6-0E7E-18EF-D8F309502173}"/>
              </a:ext>
            </a:extLst>
          </p:cNvPr>
          <p:cNvGrpSpPr/>
          <p:nvPr/>
        </p:nvGrpSpPr>
        <p:grpSpPr>
          <a:xfrm>
            <a:off x="3335016" y="8146029"/>
            <a:ext cx="8284139" cy="4040563"/>
            <a:chOff x="5927304" y="8146029"/>
            <a:chExt cx="8284139" cy="4040563"/>
          </a:xfrm>
        </p:grpSpPr>
        <p:pic>
          <p:nvPicPr>
            <p:cNvPr id="19" name="Picture 18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12533F73-F4D1-9D06-1646-1760020B4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6414">
              <a:off x="6818048" y="8215974"/>
              <a:ext cx="812800" cy="952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03ED5E-05FD-5C9B-3DEB-37645A73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3550">
              <a:off x="8093930" y="8146029"/>
              <a:ext cx="812800" cy="9525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B04E52-9CEC-6F36-2EB2-71EDF6F86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06604">
              <a:off x="11154832" y="10066413"/>
              <a:ext cx="812800" cy="9525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3CE756-AD27-32A7-B71F-58B074F54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90454">
              <a:off x="12438489" y="10066413"/>
              <a:ext cx="812800" cy="9525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AE0924-4D13-1132-D3E0-17108A6E1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45089">
              <a:off x="11784241" y="9931264"/>
              <a:ext cx="812800" cy="9525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C48E39-1EED-2142-872C-AF40DEA4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329760">
              <a:off x="11154832" y="9082593"/>
              <a:ext cx="812800" cy="9525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8C0AEF-7445-7FBA-C39C-9C8600F4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7468">
              <a:off x="11903275" y="9323183"/>
              <a:ext cx="812800" cy="9525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9AA0B2-40BB-35E6-B0D2-D352DBE6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18722">
              <a:off x="12594113" y="9082592"/>
              <a:ext cx="812800" cy="9525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1F775E9-5111-7A2D-8AE2-6CD5242C7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6414">
              <a:off x="11113323" y="8227475"/>
              <a:ext cx="812800" cy="9525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E30EE7E-40E2-A0EE-7B06-4B77F21CF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14327">
              <a:off x="11836982" y="8662869"/>
              <a:ext cx="812800" cy="9525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2266983-E3E5-4E56-55C8-F1D5361E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3550">
              <a:off x="12389205" y="8157530"/>
              <a:ext cx="812800" cy="952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444F7B-429E-C36E-9EDA-CAF3D445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58450" y="8525685"/>
              <a:ext cx="3467100" cy="2730500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105041A1-F697-33D3-1848-76CA0931F27D}"/>
                </a:ext>
              </a:extLst>
            </p:cNvPr>
            <p:cNvGrpSpPr/>
            <p:nvPr/>
          </p:nvGrpSpPr>
          <p:grpSpPr>
            <a:xfrm>
              <a:off x="6163175" y="8514184"/>
              <a:ext cx="3467100" cy="2730500"/>
              <a:chOff x="6163175" y="8514184"/>
              <a:chExt cx="3467100" cy="2730500"/>
            </a:xfrm>
          </p:grpSpPr>
          <p:pic>
            <p:nvPicPr>
              <p:cNvPr id="13" name="Picture 12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4619E8FE-D265-4C3C-32AE-061C389C8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6604">
                <a:off x="6859557" y="1005491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5" name="Picture 14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63631081-6F3D-B5BC-9BD4-0DB8F106D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0454">
                <a:off x="8143214" y="1005491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4" name="Picture 13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C6AFDEA9-A57C-CF18-0D0B-E52B753CB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45089">
                <a:off x="7488966" y="9919763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6" name="Picture 15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D939182C-5026-7250-8219-33557110E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29760">
                <a:off x="6859557" y="907109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7" name="Picture 16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60F349F3-CC56-4289-11CC-44C834161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7468">
                <a:off x="7608000" y="931168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8" name="Picture 17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9A80E16E-CC0E-69B4-21C0-3E0D83E89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18722">
                <a:off x="8298838" y="9071091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20" name="Picture 19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4377CA58-4243-DBF4-DDCB-837075EF7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14327">
                <a:off x="7541707" y="8651368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AF0C37D-B580-074B-4DA9-BC0DE04DC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3175" y="8514184"/>
                <a:ext cx="3467100" cy="273050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28C28E-514F-E5FF-5A96-3D4B2D55C489}"/>
                </a:ext>
              </a:extLst>
            </p:cNvPr>
            <p:cNvSpPr txBox="1"/>
            <p:nvPr/>
          </p:nvSpPr>
          <p:spPr>
            <a:xfrm>
              <a:off x="5927304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>
                      <a:alpha val="80000"/>
                    </a:schemeClr>
                  </a:solidFill>
                </a:rPr>
                <a:t>歐美品牌商</a:t>
              </a:r>
              <a:endParaRPr lang="en-US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93DA49-4B63-68E2-2689-C2F5A341A39C}"/>
                </a:ext>
              </a:extLst>
            </p:cNvPr>
            <p:cNvSpPr txBox="1"/>
            <p:nvPr/>
          </p:nvSpPr>
          <p:spPr>
            <a:xfrm>
              <a:off x="10169838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>
                      <a:alpha val="80000"/>
                    </a:schemeClr>
                  </a:solidFill>
                </a:rPr>
                <a:t>亞洲</a:t>
              </a:r>
              <a:r>
                <a:rPr lang="en-US" dirty="0">
                  <a:solidFill>
                    <a:schemeClr val="bg1">
                      <a:alpha val="80000"/>
                    </a:schemeClr>
                  </a:solidFill>
                </a:rPr>
                <a:t> ODM/OEM 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CF6D0D4A-FE12-43B1-813B-2BCDEB7EDB77}"/>
                </a:ext>
              </a:extLst>
            </p:cNvPr>
            <p:cNvSpPr/>
            <p:nvPr/>
          </p:nvSpPr>
          <p:spPr>
            <a:xfrm>
              <a:off x="9535682" y="9255386"/>
              <a:ext cx="1188363" cy="1152128"/>
            </a:xfrm>
            <a:prstGeom prst="rightArrow">
              <a:avLst>
                <a:gd name="adj1" fmla="val 33637"/>
                <a:gd name="adj2" fmla="val 48802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7" name="Right Arrow 46">
            <a:extLst>
              <a:ext uri="{FF2B5EF4-FFF2-40B4-BE49-F238E27FC236}">
                <a16:creationId xmlns:a16="http://schemas.microsoft.com/office/drawing/2014/main" id="{DD7ABC45-7339-42AC-C22D-C321C34B0BAA}"/>
              </a:ext>
            </a:extLst>
          </p:cNvPr>
          <p:cNvSpPr/>
          <p:nvPr/>
        </p:nvSpPr>
        <p:spPr>
          <a:xfrm rot="2700000">
            <a:off x="15089604" y="6461353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FA770D73-967F-A4DD-733F-942D53F81D3A}"/>
              </a:ext>
            </a:extLst>
          </p:cNvPr>
          <p:cNvSpPr/>
          <p:nvPr/>
        </p:nvSpPr>
        <p:spPr>
          <a:xfrm rot="8100000">
            <a:off x="8106033" y="6473622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EC26E4-5618-6A4E-8555-FD4B1F099FB5}"/>
              </a:ext>
            </a:extLst>
          </p:cNvPr>
          <p:cNvSpPr txBox="1">
            <a:spLocks/>
          </p:cNvSpPr>
          <p:nvPr/>
        </p:nvSpPr>
        <p:spPr>
          <a:xfrm>
            <a:off x="-711963" y="2695667"/>
            <a:ext cx="9096052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hangingPunct="1"/>
            <a:r>
              <a:rPr lang="en-US" dirty="0" err="1"/>
              <a:t>過去</a:t>
            </a:r>
            <a:endParaRPr lang="en-US" dirty="0"/>
          </a:p>
        </p:txBody>
      </p:sp>
      <p:pic>
        <p:nvPicPr>
          <p:cNvPr id="10" name="圖片 9" descr="一張含有 字型, 圖形, 螢幕擷取畫面, 平面設計 的圖片&#10;&#10;自動產生的描述">
            <a:extLst>
              <a:ext uri="{FF2B5EF4-FFF2-40B4-BE49-F238E27FC236}">
                <a16:creationId xmlns:a16="http://schemas.microsoft.com/office/drawing/2014/main" id="{AFB5686F-B8C3-402D-2B4E-9942BCE9BE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23" y="6222197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13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A purple box with white and grey marks&#10;&#10;Description automatically generated">
            <a:extLst>
              <a:ext uri="{FF2B5EF4-FFF2-40B4-BE49-F238E27FC236}">
                <a16:creationId xmlns:a16="http://schemas.microsoft.com/office/drawing/2014/main" id="{2C4D6F36-A8B5-B4C5-58B9-FFE8C529C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214">
            <a:off x="4257622" y="9950911"/>
            <a:ext cx="812800" cy="952500"/>
          </a:xfrm>
          <a:prstGeom prst="rect">
            <a:avLst/>
          </a:prstGeom>
        </p:spPr>
      </p:pic>
      <p:pic>
        <p:nvPicPr>
          <p:cNvPr id="106" name="Picture 4" descr="A purple box with white and grey marks&#10;&#10;Description automatically generated">
            <a:extLst>
              <a:ext uri="{FF2B5EF4-FFF2-40B4-BE49-F238E27FC236}">
                <a16:creationId xmlns:a16="http://schemas.microsoft.com/office/drawing/2014/main" id="{01E93C89-D92A-6A74-FAF2-9AB70D46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902">
            <a:off x="5597043" y="9950910"/>
            <a:ext cx="812800" cy="952500"/>
          </a:xfrm>
          <a:prstGeom prst="rect">
            <a:avLst/>
          </a:prstGeom>
        </p:spPr>
      </p:pic>
      <p:pic>
        <p:nvPicPr>
          <p:cNvPr id="107" name="Picture 5" descr="A purple box with white and grey marks&#10;&#10;Description automatically generated">
            <a:extLst>
              <a:ext uri="{FF2B5EF4-FFF2-40B4-BE49-F238E27FC236}">
                <a16:creationId xmlns:a16="http://schemas.microsoft.com/office/drawing/2014/main" id="{875304CB-D96D-B387-5580-6CF8B3DC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168">
            <a:off x="4911228" y="10115262"/>
            <a:ext cx="812800" cy="952500"/>
          </a:xfrm>
          <a:prstGeom prst="rect">
            <a:avLst/>
          </a:prstGeom>
        </p:spPr>
      </p:pic>
      <p:pic>
        <p:nvPicPr>
          <p:cNvPr id="108" name="Picture 12">
            <a:extLst>
              <a:ext uri="{FF2B5EF4-FFF2-40B4-BE49-F238E27FC236}">
                <a16:creationId xmlns:a16="http://schemas.microsoft.com/office/drawing/2014/main" id="{6F61FD3C-9C82-680A-0E4C-8FC326B57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80462">
            <a:off x="8562544" y="10066413"/>
            <a:ext cx="812800" cy="952500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:a16="http://schemas.microsoft.com/office/drawing/2014/main" id="{403267D0-3D5A-58F2-1EF3-A6636F34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93705">
            <a:off x="9846201" y="10066413"/>
            <a:ext cx="812800" cy="952500"/>
          </a:xfrm>
          <a:prstGeom prst="rect">
            <a:avLst/>
          </a:prstGeom>
        </p:spPr>
      </p:pic>
      <p:pic>
        <p:nvPicPr>
          <p:cNvPr id="110" name="Picture 14">
            <a:extLst>
              <a:ext uri="{FF2B5EF4-FFF2-40B4-BE49-F238E27FC236}">
                <a16:creationId xmlns:a16="http://schemas.microsoft.com/office/drawing/2014/main" id="{3D039E87-91B8-7C6B-2E57-26D2E6DDD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597" y="9890544"/>
            <a:ext cx="812800" cy="952500"/>
          </a:xfrm>
          <a:prstGeom prst="rect">
            <a:avLst/>
          </a:prstGeom>
        </p:spPr>
      </p:pic>
      <p:sp>
        <p:nvSpPr>
          <p:cNvPr id="111" name="TextBox 28">
            <a:extLst>
              <a:ext uri="{FF2B5EF4-FFF2-40B4-BE49-F238E27FC236}">
                <a16:creationId xmlns:a16="http://schemas.microsoft.com/office/drawing/2014/main" id="{A16AEDFE-97F0-2057-4686-2A2915F9CCD0}"/>
              </a:ext>
            </a:extLst>
          </p:cNvPr>
          <p:cNvSpPr txBox="1"/>
          <p:nvPr/>
        </p:nvSpPr>
        <p:spPr>
          <a:xfrm>
            <a:off x="3335016" y="11632594"/>
            <a:ext cx="404160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歐美品牌商</a:t>
            </a:r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12" name="TextBox 29">
            <a:extLst>
              <a:ext uri="{FF2B5EF4-FFF2-40B4-BE49-F238E27FC236}">
                <a16:creationId xmlns:a16="http://schemas.microsoft.com/office/drawing/2014/main" id="{A120CFA2-5B41-A3C9-03D6-3B3FC3871995}"/>
              </a:ext>
            </a:extLst>
          </p:cNvPr>
          <p:cNvSpPr txBox="1"/>
          <p:nvPr/>
        </p:nvSpPr>
        <p:spPr>
          <a:xfrm>
            <a:off x="7784633" y="11632594"/>
            <a:ext cx="404160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亞洲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ODM/OEM</a:t>
            </a:r>
          </a:p>
        </p:txBody>
      </p:sp>
      <p:pic>
        <p:nvPicPr>
          <p:cNvPr id="113" name="Picture 21">
            <a:extLst>
              <a:ext uri="{FF2B5EF4-FFF2-40B4-BE49-F238E27FC236}">
                <a16:creationId xmlns:a16="http://schemas.microsoft.com/office/drawing/2014/main" id="{CE637BA0-2380-CAD8-47EA-79E0E12F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652" y="8550765"/>
            <a:ext cx="3467100" cy="2730500"/>
          </a:xfrm>
          <a:prstGeom prst="rect">
            <a:avLst/>
          </a:prstGeom>
        </p:spPr>
      </p:pic>
      <p:pic>
        <p:nvPicPr>
          <p:cNvPr id="114" name="Picture 22">
            <a:extLst>
              <a:ext uri="{FF2B5EF4-FFF2-40B4-BE49-F238E27FC236}">
                <a16:creationId xmlns:a16="http://schemas.microsoft.com/office/drawing/2014/main" id="{BE610550-6FB5-2901-8F90-2935244A2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887" y="8514184"/>
            <a:ext cx="3467100" cy="2730500"/>
          </a:xfrm>
          <a:prstGeom prst="rect">
            <a:avLst/>
          </a:prstGeom>
        </p:spPr>
      </p:pic>
      <p:pic>
        <p:nvPicPr>
          <p:cNvPr id="4" name="Picture 3" descr="A group of buildings with windows&#10;&#10;Description automatically generated">
            <a:extLst>
              <a:ext uri="{FF2B5EF4-FFF2-40B4-BE49-F238E27FC236}">
                <a16:creationId xmlns:a16="http://schemas.microsoft.com/office/drawing/2014/main" id="{67CD59D5-C9CB-76FE-281A-C40E7BEFA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3257600"/>
            <a:ext cx="4622800" cy="223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C8387-911E-E847-0335-20A02E9F8018}"/>
              </a:ext>
            </a:extLst>
          </p:cNvPr>
          <p:cNvSpPr txBox="1"/>
          <p:nvPr/>
        </p:nvSpPr>
        <p:spPr>
          <a:xfrm>
            <a:off x="6094344" y="5655930"/>
            <a:ext cx="12195312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電信運營商</a:t>
            </a:r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DD7ABC45-7339-42AC-C22D-C321C34B0BAA}"/>
              </a:ext>
            </a:extLst>
          </p:cNvPr>
          <p:cNvSpPr/>
          <p:nvPr/>
        </p:nvSpPr>
        <p:spPr>
          <a:xfrm rot="2700000">
            <a:off x="15089604" y="6461353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FA770D73-967F-A4DD-733F-942D53F81D3A}"/>
              </a:ext>
            </a:extLst>
          </p:cNvPr>
          <p:cNvSpPr/>
          <p:nvPr/>
        </p:nvSpPr>
        <p:spPr>
          <a:xfrm rot="8100000">
            <a:off x="8106033" y="6473622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AC1BF98-FE47-BBF4-6A10-628A3AB02699}"/>
              </a:ext>
            </a:extLst>
          </p:cNvPr>
          <p:cNvGrpSpPr/>
          <p:nvPr/>
        </p:nvGrpSpPr>
        <p:grpSpPr>
          <a:xfrm>
            <a:off x="14739168" y="8251353"/>
            <a:ext cx="5635292" cy="3935239"/>
            <a:chOff x="14739168" y="8251353"/>
            <a:chExt cx="5635292" cy="3935239"/>
          </a:xfrm>
        </p:grpSpPr>
        <p:pic>
          <p:nvPicPr>
            <p:cNvPr id="10" name="Picture 53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7FDB6ACC-81FE-156C-EC68-510E9C4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2186">
              <a:off x="15216065" y="8487604"/>
              <a:ext cx="812800" cy="952500"/>
            </a:xfrm>
            <a:prstGeom prst="rect">
              <a:avLst/>
            </a:prstGeom>
          </p:spPr>
        </p:pic>
        <p:pic>
          <p:nvPicPr>
            <p:cNvPr id="12" name="Picture 44">
              <a:extLst>
                <a:ext uri="{FF2B5EF4-FFF2-40B4-BE49-F238E27FC236}">
                  <a16:creationId xmlns:a16="http://schemas.microsoft.com/office/drawing/2014/main" id="{B5FA6149-5865-0993-5C4A-87CEB714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76497">
              <a:off x="18348760" y="8847866"/>
              <a:ext cx="812800" cy="952500"/>
            </a:xfrm>
            <a:prstGeom prst="rect">
              <a:avLst/>
            </a:prstGeom>
          </p:spPr>
        </p:pic>
        <p:pic>
          <p:nvPicPr>
            <p:cNvPr id="21" name="Picture 23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CFF37932-8F2F-C235-1DF5-1BCDE2A6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6988">
              <a:off x="15348179" y="10066413"/>
              <a:ext cx="812800" cy="952500"/>
            </a:xfrm>
            <a:prstGeom prst="rect">
              <a:avLst/>
            </a:prstGeom>
          </p:spPr>
        </p:pic>
        <p:pic>
          <p:nvPicPr>
            <p:cNvPr id="23" name="Picture 24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C7FCCAED-D7D4-D74C-33CF-5B043E3CE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5886198" y="10054912"/>
              <a:ext cx="812800" cy="952500"/>
            </a:xfrm>
            <a:prstGeom prst="rect">
              <a:avLst/>
            </a:prstGeom>
          </p:spPr>
        </p:pic>
        <p:pic>
          <p:nvPicPr>
            <p:cNvPr id="34" name="Picture 25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13581D62-6D56-538F-89D7-A8A24DC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2011">
              <a:off x="18247010" y="9761585"/>
              <a:ext cx="812800" cy="952500"/>
            </a:xfrm>
            <a:prstGeom prst="rect">
              <a:avLst/>
            </a:prstGeom>
          </p:spPr>
        </p:pic>
        <p:pic>
          <p:nvPicPr>
            <p:cNvPr id="35" name="Picture 26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76A30D4F-77C1-268E-86DF-B0B0D61AC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165">
              <a:off x="17045475" y="9932440"/>
              <a:ext cx="812800" cy="952500"/>
            </a:xfrm>
            <a:prstGeom prst="rect">
              <a:avLst/>
            </a:prstGeom>
          </p:spPr>
        </p:pic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ED363C98-E0A6-2D10-C979-2B2869EC4F06}"/>
                </a:ext>
              </a:extLst>
            </p:cNvPr>
            <p:cNvSpPr txBox="1"/>
            <p:nvPr/>
          </p:nvSpPr>
          <p:spPr>
            <a:xfrm>
              <a:off x="15536012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>
                      <a:alpha val="80000"/>
                    </a:schemeClr>
                  </a:solidFill>
                </a:rPr>
                <a:t>台灣</a:t>
              </a:r>
              <a:r>
                <a:rPr lang="en-US" dirty="0">
                  <a:solidFill>
                    <a:schemeClr val="bg1">
                      <a:alpha val="80000"/>
                    </a:schemeClr>
                  </a:solidFill>
                </a:rPr>
                <a:t> ODM </a:t>
              </a:r>
            </a:p>
          </p:txBody>
        </p:sp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EAF6B96E-790E-25C9-0C7B-D64771F32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24833">
              <a:off x="18918818" y="10074692"/>
              <a:ext cx="812800" cy="952500"/>
            </a:xfrm>
            <a:prstGeom prst="rect">
              <a:avLst/>
            </a:prstGeom>
          </p:spPr>
        </p:pic>
        <p:pic>
          <p:nvPicPr>
            <p:cNvPr id="49" name="Picture 37">
              <a:extLst>
                <a:ext uri="{FF2B5EF4-FFF2-40B4-BE49-F238E27FC236}">
                  <a16:creationId xmlns:a16="http://schemas.microsoft.com/office/drawing/2014/main" id="{87EDE100-C3B2-56B4-41DD-6437577F9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14391">
              <a:off x="16439450" y="9579697"/>
              <a:ext cx="812800" cy="952500"/>
            </a:xfrm>
            <a:prstGeom prst="rect">
              <a:avLst/>
            </a:prstGeom>
          </p:spPr>
        </p:pic>
        <p:pic>
          <p:nvPicPr>
            <p:cNvPr id="50" name="Picture 38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7A01E21D-E258-FA43-52D7-7A185ED7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5454588" y="9316407"/>
              <a:ext cx="812800" cy="952500"/>
            </a:xfrm>
            <a:prstGeom prst="rect">
              <a:avLst/>
            </a:prstGeom>
          </p:spPr>
        </p:pic>
        <p:pic>
          <p:nvPicPr>
            <p:cNvPr id="51" name="Picture 39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DFE9DB3C-4608-828F-62E3-6BEA2C81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7712671" y="9992484"/>
              <a:ext cx="812800" cy="952500"/>
            </a:xfrm>
            <a:prstGeom prst="rect">
              <a:avLst/>
            </a:prstGeom>
          </p:spPr>
        </p:pic>
        <p:pic>
          <p:nvPicPr>
            <p:cNvPr id="52" name="Picture 40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2542C1E3-CA9C-80CD-8B79-DB732A068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8856679" y="9261144"/>
              <a:ext cx="812800" cy="952500"/>
            </a:xfrm>
            <a:prstGeom prst="rect">
              <a:avLst/>
            </a:prstGeom>
          </p:spPr>
        </p:pic>
        <p:pic>
          <p:nvPicPr>
            <p:cNvPr id="53" name="Picture 41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7E41127D-E65E-C08D-A286-1D5455F3A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6087829" y="9030991"/>
              <a:ext cx="812800" cy="952500"/>
            </a:xfrm>
            <a:prstGeom prst="rect">
              <a:avLst/>
            </a:prstGeom>
          </p:spPr>
        </p:pic>
        <p:pic>
          <p:nvPicPr>
            <p:cNvPr id="54" name="Picture 42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1CD47243-3DF6-44B7-E33E-20F09B5F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6997577" y="9274013"/>
              <a:ext cx="812800" cy="952500"/>
            </a:xfrm>
            <a:prstGeom prst="rect">
              <a:avLst/>
            </a:prstGeom>
          </p:spPr>
        </p:pic>
        <p:pic>
          <p:nvPicPr>
            <p:cNvPr id="55" name="Picture 43">
              <a:extLst>
                <a:ext uri="{FF2B5EF4-FFF2-40B4-BE49-F238E27FC236}">
                  <a16:creationId xmlns:a16="http://schemas.microsoft.com/office/drawing/2014/main" id="{583E55EC-9719-033C-57E4-28DECBFB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76497">
              <a:off x="17785088" y="9329857"/>
              <a:ext cx="812800" cy="952500"/>
            </a:xfrm>
            <a:prstGeom prst="rect">
              <a:avLst/>
            </a:prstGeom>
          </p:spPr>
        </p:pic>
        <p:pic>
          <p:nvPicPr>
            <p:cNvPr id="56" name="Picture 45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59B357F4-4043-7367-5B22-B2CCB0B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6756999" y="8811188"/>
              <a:ext cx="812800" cy="952500"/>
            </a:xfrm>
            <a:prstGeom prst="rect">
              <a:avLst/>
            </a:prstGeom>
          </p:spPr>
        </p:pic>
        <p:pic>
          <p:nvPicPr>
            <p:cNvPr id="57" name="Picture 46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B522E092-1A73-642E-FCD5-8021059FD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7514033" y="8947281"/>
              <a:ext cx="812800" cy="952500"/>
            </a:xfrm>
            <a:prstGeom prst="rect">
              <a:avLst/>
            </a:prstGeom>
          </p:spPr>
        </p:pic>
        <p:pic>
          <p:nvPicPr>
            <p:cNvPr id="58" name="Picture 47">
              <a:extLst>
                <a:ext uri="{FF2B5EF4-FFF2-40B4-BE49-F238E27FC236}">
                  <a16:creationId xmlns:a16="http://schemas.microsoft.com/office/drawing/2014/main" id="{8124007C-6EF9-7E4B-F480-69B31E48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67968">
              <a:off x="15814782" y="8251353"/>
              <a:ext cx="812800" cy="952500"/>
            </a:xfrm>
            <a:prstGeom prst="rect">
              <a:avLst/>
            </a:prstGeom>
          </p:spPr>
        </p:pic>
        <p:pic>
          <p:nvPicPr>
            <p:cNvPr id="59" name="Picture 48">
              <a:extLst>
                <a:ext uri="{FF2B5EF4-FFF2-40B4-BE49-F238E27FC236}">
                  <a16:creationId xmlns:a16="http://schemas.microsoft.com/office/drawing/2014/main" id="{27AFD034-95DB-2E29-1353-5B6E4AB86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67968">
              <a:off x="18402219" y="8908018"/>
              <a:ext cx="812800" cy="952500"/>
            </a:xfrm>
            <a:prstGeom prst="rect">
              <a:avLst/>
            </a:prstGeom>
          </p:spPr>
        </p:pic>
        <p:pic>
          <p:nvPicPr>
            <p:cNvPr id="60" name="Picture 49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658D0494-E3FF-5370-00ED-33A5F616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9489">
              <a:off x="18982610" y="8404688"/>
              <a:ext cx="812800" cy="952500"/>
            </a:xfrm>
            <a:prstGeom prst="rect">
              <a:avLst/>
            </a:prstGeom>
          </p:spPr>
        </p:pic>
        <p:pic>
          <p:nvPicPr>
            <p:cNvPr id="61" name="Picture 50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799F6BEF-EB7F-7627-6065-17DB30FB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1290">
              <a:off x="18036121" y="8483498"/>
              <a:ext cx="812800" cy="952500"/>
            </a:xfrm>
            <a:prstGeom prst="rect">
              <a:avLst/>
            </a:prstGeom>
          </p:spPr>
        </p:pic>
        <p:pic>
          <p:nvPicPr>
            <p:cNvPr id="62" name="Picture 51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32338CD7-523B-9B47-4AA8-000D5A95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0921">
              <a:off x="16576907" y="8389414"/>
              <a:ext cx="812800" cy="952500"/>
            </a:xfrm>
            <a:prstGeom prst="rect">
              <a:avLst/>
            </a:prstGeom>
          </p:spPr>
        </p:pic>
        <p:pic>
          <p:nvPicPr>
            <p:cNvPr id="63" name="Picture 27">
              <a:extLst>
                <a:ext uri="{FF2B5EF4-FFF2-40B4-BE49-F238E27FC236}">
                  <a16:creationId xmlns:a16="http://schemas.microsoft.com/office/drawing/2014/main" id="{563029D6-4633-6BFA-7BE1-370871CF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39168" y="8525685"/>
              <a:ext cx="5635292" cy="2728800"/>
            </a:xfrm>
            <a:prstGeom prst="rect">
              <a:avLst/>
            </a:prstGeom>
          </p:spPr>
        </p:pic>
      </p:grpSp>
      <p:sp>
        <p:nvSpPr>
          <p:cNvPr id="94" name="Right Arrow 45">
            <a:extLst>
              <a:ext uri="{FF2B5EF4-FFF2-40B4-BE49-F238E27FC236}">
                <a16:creationId xmlns:a16="http://schemas.microsoft.com/office/drawing/2014/main" id="{323A6F67-2B7B-BB13-779F-DC525E89D9CD}"/>
              </a:ext>
            </a:extLst>
          </p:cNvPr>
          <p:cNvSpPr/>
          <p:nvPr/>
        </p:nvSpPr>
        <p:spPr>
          <a:xfrm>
            <a:off x="6943394" y="9255386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7BB94C-BF32-478E-75BC-FDD8CF1E3E30}"/>
              </a:ext>
            </a:extLst>
          </p:cNvPr>
          <p:cNvSpPr txBox="1">
            <a:spLocks/>
          </p:cNvSpPr>
          <p:nvPr/>
        </p:nvSpPr>
        <p:spPr>
          <a:xfrm>
            <a:off x="-331923" y="2700497"/>
            <a:ext cx="9096052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hangingPunct="1"/>
            <a:r>
              <a:rPr lang="en-US" dirty="0" err="1"/>
              <a:t>現今</a:t>
            </a:r>
            <a:endParaRPr lang="en-US" dirty="0"/>
          </a:p>
        </p:txBody>
      </p:sp>
      <p:pic>
        <p:nvPicPr>
          <p:cNvPr id="3" name="圖片 2" descr="一張含有 字型, 圖形, 螢幕擷取畫面, 平面設計 的圖片&#10;&#10;自動產生的描述">
            <a:extLst>
              <a:ext uri="{FF2B5EF4-FFF2-40B4-BE49-F238E27FC236}">
                <a16:creationId xmlns:a16="http://schemas.microsoft.com/office/drawing/2014/main" id="{F37CB45E-DE0B-307B-9BB0-DA7634972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180" y="6174280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00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391AB9-5BDB-033E-B0B3-1013DBF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營運報告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72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452B-A343-57DC-1FB5-3D772CFF5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65EC4-B3B1-295A-1CB5-11D91265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Comprehensive Income (IFRS)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9F9458-D793-7641-0303-C5B77C9A4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87559"/>
              </p:ext>
            </p:extLst>
          </p:nvPr>
        </p:nvGraphicFramePr>
        <p:xfrm>
          <a:off x="1478670" y="2645533"/>
          <a:ext cx="21426660" cy="8424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8">
                  <a:extLst>
                    <a:ext uri="{9D8B030D-6E8A-4147-A177-3AD203B41FA5}">
                      <a16:colId xmlns:a16="http://schemas.microsoft.com/office/drawing/2014/main" val="49048333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7976528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81276350"/>
                    </a:ext>
                  </a:extLst>
                </a:gridCol>
                <a:gridCol w="2763158">
                  <a:extLst>
                    <a:ext uri="{9D8B030D-6E8A-4147-A177-3AD203B41FA5}">
                      <a16:colId xmlns:a16="http://schemas.microsoft.com/office/drawing/2014/main" val="1602924086"/>
                    </a:ext>
                  </a:extLst>
                </a:gridCol>
                <a:gridCol w="3571110">
                  <a:extLst>
                    <a:ext uri="{9D8B030D-6E8A-4147-A177-3AD203B41FA5}">
                      <a16:colId xmlns:a16="http://schemas.microsoft.com/office/drawing/2014/main" val="2017285046"/>
                    </a:ext>
                  </a:extLst>
                </a:gridCol>
                <a:gridCol w="3571110">
                  <a:extLst>
                    <a:ext uri="{9D8B030D-6E8A-4147-A177-3AD203B41FA5}">
                      <a16:colId xmlns:a16="http://schemas.microsoft.com/office/drawing/2014/main" val="1033149622"/>
                    </a:ext>
                  </a:extLst>
                </a:gridCol>
              </a:tblGrid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In NTD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(Thousand)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B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1Q-3Q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2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1Q-3Q 2023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14619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營運收入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5,760,954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7,609,850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6,174,584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19,545,388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20,233,075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105793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營運成本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5,071,535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6,714,135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5,368,964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17,154,634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18,080,957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9798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毛利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689,419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895,715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805,620 (13%)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2,390,634 (12.2%)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2,152,118 (10.6%)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607526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營運費用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571,822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622,364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627,891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1,822,077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1,742,734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3007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營業利益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117,597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273,351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177,729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568,677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409,384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2319231"/>
                  </a:ext>
                </a:extLst>
              </a:tr>
              <a:tr h="803311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業外收入支出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89,250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111,557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-75,691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125,116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477,904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68696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稅前獲益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206,847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384,908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102,038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693,793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887,288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959194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淨利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75,025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298,374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78,825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452,224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697,146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00132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基本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EPS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(NTD)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0.18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0.23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1.14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1.85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089776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026240-6ED3-5B4D-88A8-942538D91029}"/>
              </a:ext>
            </a:extLst>
          </p:cNvPr>
          <p:cNvSpPr/>
          <p:nvPr/>
        </p:nvSpPr>
        <p:spPr>
          <a:xfrm>
            <a:off x="15768000" y="2465512"/>
            <a:ext cx="7056000" cy="8604000"/>
          </a:xfrm>
          <a:prstGeom prst="roundRect">
            <a:avLst>
              <a:gd name="adj" fmla="val 3687"/>
            </a:avLst>
          </a:prstGeom>
          <a:noFill/>
          <a:ln w="88900" cap="flat">
            <a:solidFill>
              <a:srgbClr val="E1427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503F2D-07A3-54D9-3582-0D880EF35087}"/>
              </a:ext>
            </a:extLst>
          </p:cNvPr>
          <p:cNvSpPr/>
          <p:nvPr/>
        </p:nvSpPr>
        <p:spPr>
          <a:xfrm flipV="1">
            <a:off x="15369353" y="5224277"/>
            <a:ext cx="576000" cy="503999"/>
          </a:xfrm>
          <a:prstGeom prst="downArrow">
            <a:avLst>
              <a:gd name="adj1" fmla="val 41534"/>
              <a:gd name="adj2" fmla="val 50000"/>
            </a:avLst>
          </a:prstGeom>
          <a:solidFill>
            <a:srgbClr val="00B83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C9F85B5-7ED1-12E3-09A2-24F6AEC5E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8049"/>
              </p:ext>
            </p:extLst>
          </p:nvPr>
        </p:nvGraphicFramePr>
        <p:xfrm>
          <a:off x="11210742" y="11356994"/>
          <a:ext cx="11694588" cy="1693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1658">
                  <a:extLst>
                    <a:ext uri="{9D8B030D-6E8A-4147-A177-3AD203B41FA5}">
                      <a16:colId xmlns:a16="http://schemas.microsoft.com/office/drawing/2014/main" val="4904833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17285046"/>
                    </a:ext>
                  </a:extLst>
                </a:gridCol>
                <a:gridCol w="3584538">
                  <a:extLst>
                    <a:ext uri="{9D8B030D-6E8A-4147-A177-3AD203B41FA5}">
                      <a16:colId xmlns:a16="http://schemas.microsoft.com/office/drawing/2014/main" val="1033149622"/>
                    </a:ext>
                  </a:extLst>
                </a:gridCol>
              </a:tblGrid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In NTD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(Thousand)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December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5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January 2025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14619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Operating Revenue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2,091,789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1,731,034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089776"/>
                  </a:ext>
                </a:extLst>
              </a:tr>
            </a:tbl>
          </a:graphicData>
        </a:graphic>
      </p:graphicFrame>
      <p:sp>
        <p:nvSpPr>
          <p:cNvPr id="13" name="Down Arrow 6">
            <a:extLst>
              <a:ext uri="{FF2B5EF4-FFF2-40B4-BE49-F238E27FC236}">
                <a16:creationId xmlns:a16="http://schemas.microsoft.com/office/drawing/2014/main" id="{369C149D-E41F-338F-59CD-EC65496240FE}"/>
              </a:ext>
            </a:extLst>
          </p:cNvPr>
          <p:cNvSpPr/>
          <p:nvPr/>
        </p:nvSpPr>
        <p:spPr>
          <a:xfrm flipV="1">
            <a:off x="18865926" y="5201816"/>
            <a:ext cx="576000" cy="503999"/>
          </a:xfrm>
          <a:prstGeom prst="downArrow">
            <a:avLst>
              <a:gd name="adj1" fmla="val 41534"/>
              <a:gd name="adj2" fmla="val 50000"/>
            </a:avLst>
          </a:prstGeom>
          <a:solidFill>
            <a:srgbClr val="00B83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Down Arrow 6">
            <a:extLst>
              <a:ext uri="{FF2B5EF4-FFF2-40B4-BE49-F238E27FC236}">
                <a16:creationId xmlns:a16="http://schemas.microsoft.com/office/drawing/2014/main" id="{1EFE5C56-BA8A-0676-E166-B58FCBFD2939}"/>
              </a:ext>
            </a:extLst>
          </p:cNvPr>
          <p:cNvSpPr/>
          <p:nvPr/>
        </p:nvSpPr>
        <p:spPr>
          <a:xfrm flipV="1">
            <a:off x="15945353" y="7021984"/>
            <a:ext cx="576000" cy="503999"/>
          </a:xfrm>
          <a:prstGeom prst="downArrow">
            <a:avLst>
              <a:gd name="adj1" fmla="val 41534"/>
              <a:gd name="adj2" fmla="val 50000"/>
            </a:avLst>
          </a:prstGeom>
          <a:solidFill>
            <a:srgbClr val="00B83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37915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FA21A8D-6A7B-68C0-B16A-37FD01BBA89C}"/>
              </a:ext>
            </a:extLst>
          </p:cNvPr>
          <p:cNvGrpSpPr/>
          <p:nvPr/>
        </p:nvGrpSpPr>
        <p:grpSpPr>
          <a:xfrm>
            <a:off x="2614936" y="2738554"/>
            <a:ext cx="13233874" cy="4133610"/>
            <a:chOff x="-7432090" y="-2883568"/>
            <a:chExt cx="13233874" cy="413361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C7A067-54B7-C6D6-1225-5B1E163F9FFD}"/>
                </a:ext>
              </a:extLst>
            </p:cNvPr>
            <p:cNvSpPr/>
            <p:nvPr/>
          </p:nvSpPr>
          <p:spPr>
            <a:xfrm>
              <a:off x="1368483" y="39606"/>
              <a:ext cx="4433301" cy="1210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91FB5BE-A4DB-6F64-CE76-96DD14AB7497}"/>
                </a:ext>
              </a:extLst>
            </p:cNvPr>
            <p:cNvSpPr txBox="1"/>
            <p:nvPr/>
          </p:nvSpPr>
          <p:spPr>
            <a:xfrm>
              <a:off x="-7432090" y="-2883568"/>
              <a:ext cx="7992888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2024 Annual </a:t>
              </a:r>
            </a:p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Product Breakdown</a:t>
              </a:r>
              <a:endParaRPr lang="zh-TW" altLang="en-US" sz="4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3EB6106-28EE-DC53-3D72-7759B42A5969}"/>
              </a:ext>
            </a:extLst>
          </p:cNvPr>
          <p:cNvGrpSpPr/>
          <p:nvPr/>
        </p:nvGrpSpPr>
        <p:grpSpPr>
          <a:xfrm>
            <a:off x="14424248" y="2738554"/>
            <a:ext cx="13233874" cy="4133610"/>
            <a:chOff x="-7432090" y="-2883568"/>
            <a:chExt cx="13233874" cy="413361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BEF0A3-B867-8A32-FD10-585DA45E317A}"/>
                </a:ext>
              </a:extLst>
            </p:cNvPr>
            <p:cNvSpPr/>
            <p:nvPr/>
          </p:nvSpPr>
          <p:spPr>
            <a:xfrm>
              <a:off x="1368483" y="39606"/>
              <a:ext cx="4433301" cy="1210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48D1C62-6321-66DE-7C32-4DDAED608F66}"/>
                </a:ext>
              </a:extLst>
            </p:cNvPr>
            <p:cNvSpPr txBox="1"/>
            <p:nvPr/>
          </p:nvSpPr>
          <p:spPr>
            <a:xfrm>
              <a:off x="-7432090" y="-2883568"/>
              <a:ext cx="7992888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2024 Annual</a:t>
              </a:r>
            </a:p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Market Breakdown</a:t>
              </a:r>
              <a:endParaRPr lang="zh-TW" altLang="en-US" sz="4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5BDD424B-097E-8599-D85D-F8D325D6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9" t="8492" r="-2309" b="-8492"/>
          <a:stretch/>
        </p:blipFill>
        <p:spPr>
          <a:xfrm>
            <a:off x="506543" y="4265713"/>
            <a:ext cx="12209673" cy="8645508"/>
          </a:xfrm>
          <a:prstGeom prst="rect">
            <a:avLst/>
          </a:prstGeom>
        </p:spPr>
      </p:pic>
      <p:pic>
        <p:nvPicPr>
          <p:cNvPr id="3" name="圖片 2" descr="一張含有 文字, 螢幕擷取畫面, 圖表, 圖形 的圖片&#10;&#10;AI 產生的內容可能不正確。">
            <a:extLst>
              <a:ext uri="{FF2B5EF4-FFF2-40B4-BE49-F238E27FC236}">
                <a16:creationId xmlns:a16="http://schemas.microsoft.com/office/drawing/2014/main" id="{A9DFC1C3-AA70-CF6E-D369-2E46EABD3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2916" r="6138" b="4100"/>
          <a:stretch/>
        </p:blipFill>
        <p:spPr>
          <a:xfrm>
            <a:off x="12716216" y="4265713"/>
            <a:ext cx="11076654" cy="777686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3193AAA-CF3E-D978-9F11-7CDF8FF58715}"/>
              </a:ext>
            </a:extLst>
          </p:cNvPr>
          <p:cNvSpPr txBox="1"/>
          <p:nvPr/>
        </p:nvSpPr>
        <p:spPr>
          <a:xfrm>
            <a:off x="15882286" y="7764294"/>
            <a:ext cx="20882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rPr>
              <a:t>60%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14006C0-6936-6500-F90E-B61E4D48CC21}"/>
              </a:ext>
            </a:extLst>
          </p:cNvPr>
          <p:cNvSpPr txBox="1"/>
          <p:nvPr/>
        </p:nvSpPr>
        <p:spPr>
          <a:xfrm>
            <a:off x="19048111" y="6872164"/>
            <a:ext cx="20882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>
                <a:solidFill>
                  <a:schemeClr val="bg1">
                    <a:alpha val="60000"/>
                  </a:schemeClr>
                </a:solidFill>
              </a:rPr>
              <a:t>3</a:t>
            </a: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rPr>
              <a:t>0%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65D2B1-AAC7-528D-3D39-C8F6F54F4727}"/>
              </a:ext>
            </a:extLst>
          </p:cNvPr>
          <p:cNvSpPr txBox="1"/>
          <p:nvPr/>
        </p:nvSpPr>
        <p:spPr>
          <a:xfrm>
            <a:off x="16737320" y="5271877"/>
            <a:ext cx="20882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rPr>
              <a:t>10%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2618947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Gemte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5A7E3"/>
      </a:accent1>
      <a:accent2>
        <a:srgbClr val="65A85F"/>
      </a:accent2>
      <a:accent3>
        <a:srgbClr val="F5B257"/>
      </a:accent3>
      <a:accent4>
        <a:srgbClr val="E25527"/>
      </a:accent4>
      <a:accent5>
        <a:srgbClr val="6A61AB"/>
      </a:accent5>
      <a:accent6>
        <a:srgbClr val="A9A8AA"/>
      </a:accent6>
      <a:hlink>
        <a:srgbClr val="3C78DB"/>
      </a:hlink>
      <a:folHlink>
        <a:srgbClr val="3C7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434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>
                <a:alpha val="60000"/>
              </a:srgbClr>
            </a:solidFill>
            <a:effectLst/>
            <a:uFillTx/>
            <a:latin typeface="+mn-lt"/>
            <a:ea typeface="+mn-ea"/>
            <a:cs typeface="+mn-cs"/>
            <a:sym typeface="Microsoft Jheng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icrosoft JhengHei"/>
        <a:ea typeface="Microsoft JhengHei"/>
        <a:cs typeface="Microsoft JhengHei"/>
      </a:majorFont>
      <a:minorFont>
        <a:latin typeface="Microsoft JhengHei"/>
        <a:ea typeface="Microsoft JhengHei"/>
        <a:cs typeface="Microsoft JhengHe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434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>
                <a:alpha val="60000"/>
              </a:srgbClr>
            </a:solidFill>
            <a:effectLst/>
            <a:uFillTx/>
            <a:latin typeface="+mn-lt"/>
            <a:ea typeface="+mn-ea"/>
            <a:cs typeface="+mn-cs"/>
            <a:sym typeface="Microsoft Jheng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31866</TotalTime>
  <Words>527</Words>
  <Application>Microsoft Macintosh PowerPoint</Application>
  <PresentationFormat>自訂</PresentationFormat>
  <Paragraphs>147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標楷體</vt:lpstr>
      <vt:lpstr>Microsoft JhengHei UI</vt:lpstr>
      <vt:lpstr>Arial</vt:lpstr>
      <vt:lpstr>Helvetica Neue</vt:lpstr>
      <vt:lpstr>Helvetica Neue Medium</vt:lpstr>
      <vt:lpstr>21_BasicWhite</vt:lpstr>
      <vt:lpstr>2025 正文科技 台新第一季全球投資論壇</vt:lpstr>
      <vt:lpstr>PowerPoint 簡報</vt:lpstr>
      <vt:lpstr>機會</vt:lpstr>
      <vt:lpstr>挑戰</vt:lpstr>
      <vt:lpstr>營運策略調整</vt:lpstr>
      <vt:lpstr>PowerPoint 簡報</vt:lpstr>
      <vt:lpstr>營運報告</vt:lpstr>
      <vt:lpstr>Consolidated Comprehensive Income (IFRS)</vt:lpstr>
      <vt:lpstr>PowerPoint 簡報</vt:lpstr>
      <vt:lpstr>全球營運據點</vt:lpstr>
      <vt:lpstr>越南廠產能規劃</vt:lpstr>
      <vt:lpstr>關鍵技術投入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正文科技法人說明會</dc:title>
  <dc:subject/>
  <dc:creator>Gemtek Technology Co., Ltd.</dc:creator>
  <cp:keywords/>
  <dc:description/>
  <cp:lastModifiedBy>佑青 陳</cp:lastModifiedBy>
  <cp:revision>311</cp:revision>
  <dcterms:modified xsi:type="dcterms:W3CDTF">2025-03-07T12:53:50Z</dcterms:modified>
  <cp:category/>
</cp:coreProperties>
</file>